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290" r:id="rId5"/>
    <p:sldId id="307" r:id="rId6"/>
    <p:sldId id="317" r:id="rId7"/>
    <p:sldId id="316" r:id="rId8"/>
    <p:sldId id="296" r:id="rId9"/>
    <p:sldId id="323" r:id="rId10"/>
    <p:sldId id="327" r:id="rId11"/>
    <p:sldId id="322" r:id="rId12"/>
    <p:sldId id="308" r:id="rId13"/>
    <p:sldId id="324" r:id="rId14"/>
    <p:sldId id="326" r:id="rId15"/>
    <p:sldId id="325" r:id="rId16"/>
    <p:sldId id="309" r:id="rId17"/>
    <p:sldId id="329" r:id="rId18"/>
    <p:sldId id="328" r:id="rId19"/>
    <p:sldId id="310" r:id="rId20"/>
    <p:sldId id="315" r:id="rId21"/>
    <p:sldId id="343" r:id="rId22"/>
    <p:sldId id="311" r:id="rId23"/>
    <p:sldId id="313" r:id="rId24"/>
    <p:sldId id="330" r:id="rId25"/>
    <p:sldId id="331" r:id="rId26"/>
    <p:sldId id="332" r:id="rId27"/>
    <p:sldId id="314" r:id="rId28"/>
    <p:sldId id="336" r:id="rId29"/>
    <p:sldId id="333" r:id="rId30"/>
    <p:sldId id="334" r:id="rId31"/>
    <p:sldId id="335" r:id="rId32"/>
    <p:sldId id="337" r:id="rId33"/>
    <p:sldId id="318" r:id="rId34"/>
    <p:sldId id="338" r:id="rId35"/>
    <p:sldId id="344" r:id="rId36"/>
    <p:sldId id="339" r:id="rId37"/>
    <p:sldId id="340" r:id="rId38"/>
    <p:sldId id="341" r:id="rId39"/>
    <p:sldId id="345" r:id="rId40"/>
    <p:sldId id="320" r:id="rId41"/>
    <p:sldId id="321" r:id="rId42"/>
    <p:sldId id="346" r:id="rId43"/>
    <p:sldId id="26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59F094-9551-6CAA-251A-04A92BE5737D}" name="Nicola McGillicuddy" initials="NM" userId="S::nicola.mcgillicuddy@researchireland.ie::bc1723e4-eea5-4f3d-b774-8f9eb0be20a4" providerId="AD"/>
  <p188:author id="{651F9CBF-5F64-1902-39D6-EE84C34EE017}" name="Hannah Dunne" initials="HD" userId="S::hannah.dunne@researchireland.ie::2ec9fd7f-76ef-4802-bdcb-9b792ad218b5" providerId="AD"/>
  <p188:author id="{E14E0FCA-3D27-DBBF-60EA-E9A1C0BB83C7}" name="Graeme Horley" initials="GH" userId="S::graeme.horley@researchireland.ie::5e9241c4-efa2-4dac-8f7c-a7ad645dfca4" providerId="AD"/>
  <p188:author id="{058261F4-AF60-F37E-A92C-A7DEC3534ACB}" name="Alva O'Cleirigh" initials="AO" userId="S::alva.ocleirigh@researchireland.ie::e148ba80-a4e3-414d-a050-1e3e6eb209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0FF"/>
    <a:srgbClr val="7169B2"/>
    <a:srgbClr val="112B19"/>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E1300-41D9-4F08-BFE4-3A5480AFF32B}" v="68" dt="2025-08-14T15:58:53.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72229" autoAdjust="0"/>
  </p:normalViewPr>
  <p:slideViewPr>
    <p:cSldViewPr snapToGrid="0">
      <p:cViewPr varScale="1">
        <p:scale>
          <a:sx n="80" d="100"/>
          <a:sy n="80" d="100"/>
        </p:scale>
        <p:origin x="89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all Matthews" userId="960c99cc-fff9-4c70-b85a-78db0b68efd6" providerId="ADAL" clId="{B1EE1300-41D9-4F08-BFE4-3A5480AFF32B}"/>
    <pc:docChg chg="undo custSel modSld">
      <pc:chgData name="Niall Matthews" userId="960c99cc-fff9-4c70-b85a-78db0b68efd6" providerId="ADAL" clId="{B1EE1300-41D9-4F08-BFE4-3A5480AFF32B}" dt="2025-08-15T09:12:26.678" v="1304" actId="13244"/>
      <pc:docMkLst>
        <pc:docMk/>
      </pc:docMkLst>
      <pc:sldChg chg="modSp mod">
        <pc:chgData name="Niall Matthews" userId="960c99cc-fff9-4c70-b85a-78db0b68efd6" providerId="ADAL" clId="{B1EE1300-41D9-4F08-BFE4-3A5480AFF32B}" dt="2025-08-14T15:33:46.728" v="901" actId="962"/>
        <pc:sldMkLst>
          <pc:docMk/>
          <pc:sldMk cId="4020096441" sldId="266"/>
        </pc:sldMkLst>
        <pc:spChg chg="mod">
          <ac:chgData name="Niall Matthews" userId="960c99cc-fff9-4c70-b85a-78db0b68efd6" providerId="ADAL" clId="{B1EE1300-41D9-4F08-BFE4-3A5480AFF32B}" dt="2025-08-14T14:32:53.504" v="47" actId="33553"/>
          <ac:spMkLst>
            <pc:docMk/>
            <pc:sldMk cId="4020096441" sldId="266"/>
            <ac:spMk id="5" creationId="{B12EB6F4-CBA1-5983-08F0-AD947D07A0A5}"/>
          </ac:spMkLst>
        </pc:spChg>
        <pc:picChg chg="mod">
          <ac:chgData name="Niall Matthews" userId="960c99cc-fff9-4c70-b85a-78db0b68efd6" providerId="ADAL" clId="{B1EE1300-41D9-4F08-BFE4-3A5480AFF32B}" dt="2025-08-14T15:33:46.728" v="901" actId="962"/>
          <ac:picMkLst>
            <pc:docMk/>
            <pc:sldMk cId="4020096441" sldId="266"/>
            <ac:picMk id="10" creationId="{96933982-4973-6C51-177D-98D802FF8CFE}"/>
          </ac:picMkLst>
        </pc:picChg>
      </pc:sldChg>
      <pc:sldChg chg="delSp modSp mod delAnim">
        <pc:chgData name="Niall Matthews" userId="960c99cc-fff9-4c70-b85a-78db0b68efd6" providerId="ADAL" clId="{B1EE1300-41D9-4F08-BFE4-3A5480AFF32B}" dt="2025-08-14T15:37:53.531" v="962"/>
        <pc:sldMkLst>
          <pc:docMk/>
          <pc:sldMk cId="1146984796" sldId="290"/>
        </pc:sldMkLst>
        <pc:picChg chg="mod ord">
          <ac:chgData name="Niall Matthews" userId="960c99cc-fff9-4c70-b85a-78db0b68efd6" providerId="ADAL" clId="{B1EE1300-41D9-4F08-BFE4-3A5480AFF32B}" dt="2025-08-14T15:37:53.531" v="962"/>
          <ac:picMkLst>
            <pc:docMk/>
            <pc:sldMk cId="1146984796" sldId="290"/>
            <ac:picMk id="4" creationId="{A570B39F-176F-729F-65E2-45804E31A443}"/>
          </ac:picMkLst>
        </pc:picChg>
        <pc:picChg chg="del">
          <ac:chgData name="Niall Matthews" userId="960c99cc-fff9-4c70-b85a-78db0b68efd6" providerId="ADAL" clId="{B1EE1300-41D9-4F08-BFE4-3A5480AFF32B}" dt="2025-08-14T15:07:13.667" v="48" actId="478"/>
          <ac:picMkLst>
            <pc:docMk/>
            <pc:sldMk cId="1146984796" sldId="290"/>
            <ac:picMk id="15" creationId="{85A034E0-6DE9-9722-A39A-83E49AE3D0C1}"/>
          </ac:picMkLst>
        </pc:picChg>
      </pc:sldChg>
      <pc:sldChg chg="delSp modSp mod delAnim">
        <pc:chgData name="Niall Matthews" userId="960c99cc-fff9-4c70-b85a-78db0b68efd6" providerId="ADAL" clId="{B1EE1300-41D9-4F08-BFE4-3A5480AFF32B}" dt="2025-08-14T15:44:56.224" v="1051" actId="962"/>
        <pc:sldMkLst>
          <pc:docMk/>
          <pc:sldMk cId="2598540856" sldId="296"/>
        </pc:sldMkLst>
        <pc:spChg chg="mod ord">
          <ac:chgData name="Niall Matthews" userId="960c99cc-fff9-4c70-b85a-78db0b68efd6" providerId="ADAL" clId="{B1EE1300-41D9-4F08-BFE4-3A5480AFF32B}" dt="2025-08-14T15:44:56.224" v="1051" actId="962"/>
          <ac:spMkLst>
            <pc:docMk/>
            <pc:sldMk cId="2598540856" sldId="296"/>
            <ac:spMk id="4" creationId="{8126BBBC-51B6-7695-10B8-326BE5FCCDCB}"/>
          </ac:spMkLst>
        </pc:spChg>
        <pc:picChg chg="mod">
          <ac:chgData name="Niall Matthews" userId="960c99cc-fff9-4c70-b85a-78db0b68efd6" providerId="ADAL" clId="{B1EE1300-41D9-4F08-BFE4-3A5480AFF32B}" dt="2025-08-14T15:31:25.060" v="866" actId="962"/>
          <ac:picMkLst>
            <pc:docMk/>
            <pc:sldMk cId="2598540856" sldId="296"/>
            <ac:picMk id="2" creationId="{6FB5AFE6-031E-7815-FCE9-650ACA3C5A35}"/>
          </ac:picMkLst>
        </pc:picChg>
        <pc:picChg chg="del">
          <ac:chgData name="Niall Matthews" userId="960c99cc-fff9-4c70-b85a-78db0b68efd6" providerId="ADAL" clId="{B1EE1300-41D9-4F08-BFE4-3A5480AFF32B}" dt="2025-08-14T15:07:22.366" v="52" actId="478"/>
          <ac:picMkLst>
            <pc:docMk/>
            <pc:sldMk cId="2598540856" sldId="296"/>
            <ac:picMk id="8" creationId="{AAD1F5A7-41AD-D858-D0A6-FB2D187A9294}"/>
          </ac:picMkLst>
        </pc:picChg>
      </pc:sldChg>
      <pc:sldChg chg="delSp modSp mod delAnim">
        <pc:chgData name="Niall Matthews" userId="960c99cc-fff9-4c70-b85a-78db0b68efd6" providerId="ADAL" clId="{B1EE1300-41D9-4F08-BFE4-3A5480AFF32B}" dt="2025-08-14T15:31:14.403" v="863" actId="962"/>
        <pc:sldMkLst>
          <pc:docMk/>
          <pc:sldMk cId="3701712961" sldId="307"/>
        </pc:sldMkLst>
        <pc:spChg chg="ord">
          <ac:chgData name="Niall Matthews" userId="960c99cc-fff9-4c70-b85a-78db0b68efd6" providerId="ADAL" clId="{B1EE1300-41D9-4F08-BFE4-3A5480AFF32B}" dt="2025-08-14T15:29:33.458" v="556"/>
          <ac:spMkLst>
            <pc:docMk/>
            <pc:sldMk cId="3701712961" sldId="307"/>
            <ac:spMk id="4" creationId="{78D60597-59ED-3275-B69C-D91862E19ECC}"/>
          </ac:spMkLst>
        </pc:spChg>
        <pc:picChg chg="mod">
          <ac:chgData name="Niall Matthews" userId="960c99cc-fff9-4c70-b85a-78db0b68efd6" providerId="ADAL" clId="{B1EE1300-41D9-4F08-BFE4-3A5480AFF32B}" dt="2025-08-14T15:31:14.403" v="863" actId="962"/>
          <ac:picMkLst>
            <pc:docMk/>
            <pc:sldMk cId="3701712961" sldId="307"/>
            <ac:picMk id="2" creationId="{CC5E3223-D2D3-637C-04B1-3212888D28E2}"/>
          </ac:picMkLst>
        </pc:picChg>
        <pc:picChg chg="del">
          <ac:chgData name="Niall Matthews" userId="960c99cc-fff9-4c70-b85a-78db0b68efd6" providerId="ADAL" clId="{B1EE1300-41D9-4F08-BFE4-3A5480AFF32B}" dt="2025-08-14T15:07:15.628" v="49" actId="478"/>
          <ac:picMkLst>
            <pc:docMk/>
            <pc:sldMk cId="3701712961" sldId="307"/>
            <ac:picMk id="9" creationId="{18C1E3BC-111B-FFAC-C95E-C443831222DA}"/>
          </ac:picMkLst>
        </pc:picChg>
      </pc:sldChg>
      <pc:sldChg chg="delSp modSp mod delAnim">
        <pc:chgData name="Niall Matthews" userId="960c99cc-fff9-4c70-b85a-78db0b68efd6" providerId="ADAL" clId="{B1EE1300-41D9-4F08-BFE4-3A5480AFF32B}" dt="2025-08-14T15:45:18.532" v="1060" actId="962"/>
        <pc:sldMkLst>
          <pc:docMk/>
          <pc:sldMk cId="1897415062" sldId="308"/>
        </pc:sldMkLst>
        <pc:spChg chg="del mod">
          <ac:chgData name="Niall Matthews" userId="960c99cc-fff9-4c70-b85a-78db0b68efd6" providerId="ADAL" clId="{B1EE1300-41D9-4F08-BFE4-3A5480AFF32B}" dt="2025-08-14T15:15:24.521" v="278" actId="478"/>
          <ac:spMkLst>
            <pc:docMk/>
            <pc:sldMk cId="1897415062" sldId="308"/>
            <ac:spMk id="3" creationId="{20A5B492-02C1-9030-B437-76F704F1BD5C}"/>
          </ac:spMkLst>
        </pc:spChg>
        <pc:spChg chg="mod">
          <ac:chgData name="Niall Matthews" userId="960c99cc-fff9-4c70-b85a-78db0b68efd6" providerId="ADAL" clId="{B1EE1300-41D9-4F08-BFE4-3A5480AFF32B}" dt="2025-08-14T14:31:44.087" v="12" actId="33553"/>
          <ac:spMkLst>
            <pc:docMk/>
            <pc:sldMk cId="1897415062" sldId="308"/>
            <ac:spMk id="6" creationId="{D2784C0A-E383-2646-55AE-AB8C0F5F9E8B}"/>
          </ac:spMkLst>
        </pc:spChg>
        <pc:spChg chg="mod ord">
          <ac:chgData name="Niall Matthews" userId="960c99cc-fff9-4c70-b85a-78db0b68efd6" providerId="ADAL" clId="{B1EE1300-41D9-4F08-BFE4-3A5480AFF32B}" dt="2025-08-14T15:45:18.532" v="1060" actId="962"/>
          <ac:spMkLst>
            <pc:docMk/>
            <pc:sldMk cId="1897415062" sldId="308"/>
            <ac:spMk id="10" creationId="{FB2C1AE2-AE32-A464-CA0A-B28966902A1C}"/>
          </ac:spMkLst>
        </pc:spChg>
        <pc:picChg chg="mod">
          <ac:chgData name="Niall Matthews" userId="960c99cc-fff9-4c70-b85a-78db0b68efd6" providerId="ADAL" clId="{B1EE1300-41D9-4F08-BFE4-3A5480AFF32B}" dt="2025-08-14T15:31:52.832" v="870" actId="962"/>
          <ac:picMkLst>
            <pc:docMk/>
            <pc:sldMk cId="1897415062" sldId="308"/>
            <ac:picMk id="13" creationId="{15A15886-E895-C207-E608-857032AE6E4E}"/>
          </ac:picMkLst>
        </pc:picChg>
        <pc:picChg chg="del">
          <ac:chgData name="Niall Matthews" userId="960c99cc-fff9-4c70-b85a-78db0b68efd6" providerId="ADAL" clId="{B1EE1300-41D9-4F08-BFE4-3A5480AFF32B}" dt="2025-08-14T15:07:29.389" v="56" actId="478"/>
          <ac:picMkLst>
            <pc:docMk/>
            <pc:sldMk cId="1897415062" sldId="308"/>
            <ac:picMk id="21" creationId="{BA059F5B-D3A2-CA14-F748-7F535431638C}"/>
          </ac:picMkLst>
        </pc:picChg>
      </pc:sldChg>
      <pc:sldChg chg="delSp modSp mod delAnim">
        <pc:chgData name="Niall Matthews" userId="960c99cc-fff9-4c70-b85a-78db0b68efd6" providerId="ADAL" clId="{B1EE1300-41D9-4F08-BFE4-3A5480AFF32B}" dt="2025-08-14T15:44:38.924" v="1039" actId="962"/>
        <pc:sldMkLst>
          <pc:docMk/>
          <pc:sldMk cId="3020554170" sldId="309"/>
        </pc:sldMkLst>
        <pc:spChg chg="mod ord">
          <ac:chgData name="Niall Matthews" userId="960c99cc-fff9-4c70-b85a-78db0b68efd6" providerId="ADAL" clId="{B1EE1300-41D9-4F08-BFE4-3A5480AFF32B}" dt="2025-08-14T15:44:38.924" v="1039" actId="962"/>
          <ac:spMkLst>
            <pc:docMk/>
            <pc:sldMk cId="3020554170" sldId="309"/>
            <ac:spMk id="4" creationId="{7C348F51-F282-6511-4AAC-325813C25B48}"/>
          </ac:spMkLst>
        </pc:spChg>
        <pc:picChg chg="mod ord">
          <ac:chgData name="Niall Matthews" userId="960c99cc-fff9-4c70-b85a-78db0b68efd6" providerId="ADAL" clId="{B1EE1300-41D9-4F08-BFE4-3A5480AFF32B}" dt="2025-08-14T15:43:50.017" v="1034"/>
          <ac:picMkLst>
            <pc:docMk/>
            <pc:sldMk cId="3020554170" sldId="309"/>
            <ac:picMk id="2" creationId="{9022B4F9-6BFC-9584-CF92-6766BC78FDAC}"/>
          </ac:picMkLst>
        </pc:picChg>
        <pc:picChg chg="mod">
          <ac:chgData name="Niall Matthews" userId="960c99cc-fff9-4c70-b85a-78db0b68efd6" providerId="ADAL" clId="{B1EE1300-41D9-4F08-BFE4-3A5480AFF32B}" dt="2025-08-14T15:25:28.923" v="314" actId="962"/>
          <ac:picMkLst>
            <pc:docMk/>
            <pc:sldMk cId="3020554170" sldId="309"/>
            <ac:picMk id="10" creationId="{9B37C301-43AA-D252-4C27-AE23395386AC}"/>
          </ac:picMkLst>
        </pc:picChg>
        <pc:picChg chg="del">
          <ac:chgData name="Niall Matthews" userId="960c99cc-fff9-4c70-b85a-78db0b68efd6" providerId="ADAL" clId="{B1EE1300-41D9-4F08-BFE4-3A5480AFF32B}" dt="2025-08-14T15:07:36.414" v="60" actId="478"/>
          <ac:picMkLst>
            <pc:docMk/>
            <pc:sldMk cId="3020554170" sldId="309"/>
            <ac:picMk id="13" creationId="{17CE11AF-2677-9000-F5D3-B90DC1D625FB}"/>
          </ac:picMkLst>
        </pc:picChg>
      </pc:sldChg>
      <pc:sldChg chg="delSp modSp mod delAnim">
        <pc:chgData name="Niall Matthews" userId="960c99cc-fff9-4c70-b85a-78db0b68efd6" providerId="ADAL" clId="{B1EE1300-41D9-4F08-BFE4-3A5480AFF32B}" dt="2025-08-14T15:46:09.092" v="1066"/>
        <pc:sldMkLst>
          <pc:docMk/>
          <pc:sldMk cId="3539097562" sldId="310"/>
        </pc:sldMkLst>
        <pc:spChg chg="ord">
          <ac:chgData name="Niall Matthews" userId="960c99cc-fff9-4c70-b85a-78db0b68efd6" providerId="ADAL" clId="{B1EE1300-41D9-4F08-BFE4-3A5480AFF32B}" dt="2025-08-14T15:46:03.670" v="1064"/>
          <ac:spMkLst>
            <pc:docMk/>
            <pc:sldMk cId="3539097562" sldId="310"/>
            <ac:spMk id="4" creationId="{EB089764-6BAB-BBC5-7079-6F267B79AB7C}"/>
          </ac:spMkLst>
        </pc:spChg>
        <pc:picChg chg="mod ord">
          <ac:chgData name="Niall Matthews" userId="960c99cc-fff9-4c70-b85a-78db0b68efd6" providerId="ADAL" clId="{B1EE1300-41D9-4F08-BFE4-3A5480AFF32B}" dt="2025-08-14T15:46:09.092" v="1066"/>
          <ac:picMkLst>
            <pc:docMk/>
            <pc:sldMk cId="3539097562" sldId="310"/>
            <ac:picMk id="2" creationId="{47A1A50E-E33F-C325-17DB-8C31505E81F7}"/>
          </ac:picMkLst>
        </pc:picChg>
        <pc:picChg chg="mod">
          <ac:chgData name="Niall Matthews" userId="960c99cc-fff9-4c70-b85a-78db0b68efd6" providerId="ADAL" clId="{B1EE1300-41D9-4F08-BFE4-3A5480AFF32B}" dt="2025-08-14T15:27:31.214" v="552" actId="962"/>
          <ac:picMkLst>
            <pc:docMk/>
            <pc:sldMk cId="3539097562" sldId="310"/>
            <ac:picMk id="5" creationId="{B679F177-6E13-EF12-293E-1439BEFBE98D}"/>
          </ac:picMkLst>
        </pc:picChg>
        <pc:picChg chg="del">
          <ac:chgData name="Niall Matthews" userId="960c99cc-fff9-4c70-b85a-78db0b68efd6" providerId="ADAL" clId="{B1EE1300-41D9-4F08-BFE4-3A5480AFF32B}" dt="2025-08-14T15:07:41.708" v="63" actId="478"/>
          <ac:picMkLst>
            <pc:docMk/>
            <pc:sldMk cId="3539097562" sldId="310"/>
            <ac:picMk id="19" creationId="{01E9BDDC-B1A0-4570-3F5C-711C87D1DA30}"/>
          </ac:picMkLst>
        </pc:picChg>
      </pc:sldChg>
      <pc:sldChg chg="delSp modSp mod delAnim">
        <pc:chgData name="Niall Matthews" userId="960c99cc-fff9-4c70-b85a-78db0b68efd6" providerId="ADAL" clId="{B1EE1300-41D9-4F08-BFE4-3A5480AFF32B}" dt="2025-08-14T15:47:17.752" v="1074"/>
        <pc:sldMkLst>
          <pc:docMk/>
          <pc:sldMk cId="3966098328" sldId="311"/>
        </pc:sldMkLst>
        <pc:spChg chg="ord">
          <ac:chgData name="Niall Matthews" userId="960c99cc-fff9-4c70-b85a-78db0b68efd6" providerId="ADAL" clId="{B1EE1300-41D9-4F08-BFE4-3A5480AFF32B}" dt="2025-08-14T15:47:17.752" v="1074"/>
          <ac:spMkLst>
            <pc:docMk/>
            <pc:sldMk cId="3966098328" sldId="311"/>
            <ac:spMk id="4" creationId="{6F57A789-B786-D5E0-DA3C-B02FE3F6DBAB}"/>
          </ac:spMkLst>
        </pc:spChg>
        <pc:picChg chg="mod">
          <ac:chgData name="Niall Matthews" userId="960c99cc-fff9-4c70-b85a-78db0b68efd6" providerId="ADAL" clId="{B1EE1300-41D9-4F08-BFE4-3A5480AFF32B}" dt="2025-08-14T15:32:26.643" v="880" actId="962"/>
          <ac:picMkLst>
            <pc:docMk/>
            <pc:sldMk cId="3966098328" sldId="311"/>
            <ac:picMk id="2" creationId="{A3043D7C-777C-B3A0-C280-0903D1FDB239}"/>
          </ac:picMkLst>
        </pc:picChg>
        <pc:picChg chg="del">
          <ac:chgData name="Niall Matthews" userId="960c99cc-fff9-4c70-b85a-78db0b68efd6" providerId="ADAL" clId="{B1EE1300-41D9-4F08-BFE4-3A5480AFF32B}" dt="2025-08-14T15:07:47.460" v="66" actId="478"/>
          <ac:picMkLst>
            <pc:docMk/>
            <pc:sldMk cId="3966098328" sldId="311"/>
            <ac:picMk id="8" creationId="{08C599CA-5EF8-5B3A-158B-2E9380CB6CA7}"/>
          </ac:picMkLst>
        </pc:picChg>
      </pc:sldChg>
      <pc:sldChg chg="delSp modSp mod delAnim">
        <pc:chgData name="Niall Matthews" userId="960c99cc-fff9-4c70-b85a-78db0b68efd6" providerId="ADAL" clId="{B1EE1300-41D9-4F08-BFE4-3A5480AFF32B}" dt="2025-08-14T15:48:06.699" v="1076"/>
        <pc:sldMkLst>
          <pc:docMk/>
          <pc:sldMk cId="3805689785" sldId="313"/>
        </pc:sldMkLst>
        <pc:spChg chg="ord">
          <ac:chgData name="Niall Matthews" userId="960c99cc-fff9-4c70-b85a-78db0b68efd6" providerId="ADAL" clId="{B1EE1300-41D9-4F08-BFE4-3A5480AFF32B}" dt="2025-08-14T15:48:06.699" v="1076"/>
          <ac:spMkLst>
            <pc:docMk/>
            <pc:sldMk cId="3805689785" sldId="313"/>
            <ac:spMk id="4" creationId="{6A899FC8-274E-47D4-CCA4-F7CCC149128F}"/>
          </ac:spMkLst>
        </pc:spChg>
        <pc:picChg chg="mod">
          <ac:chgData name="Niall Matthews" userId="960c99cc-fff9-4c70-b85a-78db0b68efd6" providerId="ADAL" clId="{B1EE1300-41D9-4F08-BFE4-3A5480AFF32B}" dt="2025-08-14T15:32:31.372" v="881" actId="962"/>
          <ac:picMkLst>
            <pc:docMk/>
            <pc:sldMk cId="3805689785" sldId="313"/>
            <ac:picMk id="2" creationId="{58522D0F-BFFC-BD82-F655-D8D0AC94769B}"/>
          </ac:picMkLst>
        </pc:picChg>
        <pc:picChg chg="del">
          <ac:chgData name="Niall Matthews" userId="960c99cc-fff9-4c70-b85a-78db0b68efd6" providerId="ADAL" clId="{B1EE1300-41D9-4F08-BFE4-3A5480AFF32B}" dt="2025-08-14T15:07:49.304" v="67" actId="478"/>
          <ac:picMkLst>
            <pc:docMk/>
            <pc:sldMk cId="3805689785" sldId="313"/>
            <ac:picMk id="13" creationId="{45DC4515-B9E0-C0A4-FD69-FB122CBD06B8}"/>
          </ac:picMkLst>
        </pc:picChg>
      </pc:sldChg>
      <pc:sldChg chg="addSp delSp modSp mod delAnim">
        <pc:chgData name="Niall Matthews" userId="960c99cc-fff9-4c70-b85a-78db0b68efd6" providerId="ADAL" clId="{B1EE1300-41D9-4F08-BFE4-3A5480AFF32B}" dt="2025-08-14T15:32:47.652" v="885" actId="962"/>
        <pc:sldMkLst>
          <pc:docMk/>
          <pc:sldMk cId="890428090" sldId="314"/>
        </pc:sldMkLst>
        <pc:spChg chg="add del mod">
          <ac:chgData name="Niall Matthews" userId="960c99cc-fff9-4c70-b85a-78db0b68efd6" providerId="ADAL" clId="{B1EE1300-41D9-4F08-BFE4-3A5480AFF32B}" dt="2025-08-14T15:16:12.004" v="291" actId="478"/>
          <ac:spMkLst>
            <pc:docMk/>
            <pc:sldMk cId="890428090" sldId="314"/>
            <ac:spMk id="6" creationId="{9F616450-C749-2F15-E2DA-E7DD33B05F75}"/>
          </ac:spMkLst>
        </pc:spChg>
        <pc:spChg chg="del mod">
          <ac:chgData name="Niall Matthews" userId="960c99cc-fff9-4c70-b85a-78db0b68efd6" providerId="ADAL" clId="{B1EE1300-41D9-4F08-BFE4-3A5480AFF32B}" dt="2025-08-14T15:16:08.085" v="290" actId="478"/>
          <ac:spMkLst>
            <pc:docMk/>
            <pc:sldMk cId="890428090" sldId="314"/>
            <ac:spMk id="7" creationId="{2211AE62-4974-CB0F-CEBA-BB0BB02C9F2B}"/>
          </ac:spMkLst>
        </pc:spChg>
        <pc:picChg chg="mod">
          <ac:chgData name="Niall Matthews" userId="960c99cc-fff9-4c70-b85a-78db0b68efd6" providerId="ADAL" clId="{B1EE1300-41D9-4F08-BFE4-3A5480AFF32B}" dt="2025-08-14T15:32:47.652" v="885" actId="962"/>
          <ac:picMkLst>
            <pc:docMk/>
            <pc:sldMk cId="890428090" sldId="314"/>
            <ac:picMk id="2" creationId="{19C561ED-6062-587D-ED18-8C3338380E69}"/>
          </ac:picMkLst>
        </pc:picChg>
        <pc:picChg chg="del">
          <ac:chgData name="Niall Matthews" userId="960c99cc-fff9-4c70-b85a-78db0b68efd6" providerId="ADAL" clId="{B1EE1300-41D9-4F08-BFE4-3A5480AFF32B}" dt="2025-08-14T15:07:56.185" v="72" actId="478"/>
          <ac:picMkLst>
            <pc:docMk/>
            <pc:sldMk cId="890428090" sldId="314"/>
            <ac:picMk id="11" creationId="{57E96357-D9A9-8875-8766-3D490B3A5AFE}"/>
          </ac:picMkLst>
        </pc:picChg>
      </pc:sldChg>
      <pc:sldChg chg="delSp modSp mod delAnim">
        <pc:chgData name="Niall Matthews" userId="960c99cc-fff9-4c70-b85a-78db0b68efd6" providerId="ADAL" clId="{B1EE1300-41D9-4F08-BFE4-3A5480AFF32B}" dt="2025-08-14T15:46:16.845" v="1069"/>
        <pc:sldMkLst>
          <pc:docMk/>
          <pc:sldMk cId="2939881489" sldId="315"/>
        </pc:sldMkLst>
        <pc:spChg chg="ord">
          <ac:chgData name="Niall Matthews" userId="960c99cc-fff9-4c70-b85a-78db0b68efd6" providerId="ADAL" clId="{B1EE1300-41D9-4F08-BFE4-3A5480AFF32B}" dt="2025-08-14T15:46:16.845" v="1069"/>
          <ac:spMkLst>
            <pc:docMk/>
            <pc:sldMk cId="2939881489" sldId="315"/>
            <ac:spMk id="5" creationId="{593A6025-CD4E-CDA0-E06B-D80660DF6058}"/>
          </ac:spMkLst>
        </pc:spChg>
        <pc:spChg chg="mod">
          <ac:chgData name="Niall Matthews" userId="960c99cc-fff9-4c70-b85a-78db0b68efd6" providerId="ADAL" clId="{B1EE1300-41D9-4F08-BFE4-3A5480AFF32B}" dt="2025-08-14T14:31:53.132" v="13" actId="33553"/>
          <ac:spMkLst>
            <pc:docMk/>
            <pc:sldMk cId="2939881489" sldId="315"/>
            <ac:spMk id="6" creationId="{8FCF678A-EBB6-7400-9474-757D4FEDCF9B}"/>
          </ac:spMkLst>
        </pc:spChg>
        <pc:picChg chg="mod">
          <ac:chgData name="Niall Matthews" userId="960c99cc-fff9-4c70-b85a-78db0b68efd6" providerId="ADAL" clId="{B1EE1300-41D9-4F08-BFE4-3A5480AFF32B}" dt="2025-08-14T15:32:17.250" v="878" actId="962"/>
          <ac:picMkLst>
            <pc:docMk/>
            <pc:sldMk cId="2939881489" sldId="315"/>
            <ac:picMk id="3" creationId="{5A7BA039-AEAC-BC35-9C49-50BC678C85CB}"/>
          </ac:picMkLst>
        </pc:picChg>
        <pc:picChg chg="del">
          <ac:chgData name="Niall Matthews" userId="960c99cc-fff9-4c70-b85a-78db0b68efd6" providerId="ADAL" clId="{B1EE1300-41D9-4F08-BFE4-3A5480AFF32B}" dt="2025-08-14T15:07:43.690" v="64" actId="478"/>
          <ac:picMkLst>
            <pc:docMk/>
            <pc:sldMk cId="2939881489" sldId="315"/>
            <ac:picMk id="14" creationId="{94A1ECD9-C4A0-D954-07A1-4481B5A15AEA}"/>
          </ac:picMkLst>
        </pc:picChg>
      </pc:sldChg>
      <pc:sldChg chg="delSp modSp mod delAnim">
        <pc:chgData name="Niall Matthews" userId="960c99cc-fff9-4c70-b85a-78db0b68efd6" providerId="ADAL" clId="{B1EE1300-41D9-4F08-BFE4-3A5480AFF32B}" dt="2025-08-14T15:44:54.164" v="1049" actId="962"/>
        <pc:sldMkLst>
          <pc:docMk/>
          <pc:sldMk cId="788933420" sldId="316"/>
        </pc:sldMkLst>
        <pc:spChg chg="mod">
          <ac:chgData name="Niall Matthews" userId="960c99cc-fff9-4c70-b85a-78db0b68efd6" providerId="ADAL" clId="{B1EE1300-41D9-4F08-BFE4-3A5480AFF32B}" dt="2025-08-14T14:31:23.008" v="0" actId="962"/>
          <ac:spMkLst>
            <pc:docMk/>
            <pc:sldMk cId="788933420" sldId="316"/>
            <ac:spMk id="3" creationId="{692112F2-A5E9-69DC-01F3-D55AE3520E47}"/>
          </ac:spMkLst>
        </pc:spChg>
        <pc:spChg chg="mod ord">
          <ac:chgData name="Niall Matthews" userId="960c99cc-fff9-4c70-b85a-78db0b68efd6" providerId="ADAL" clId="{B1EE1300-41D9-4F08-BFE4-3A5480AFF32B}" dt="2025-08-14T15:44:54.164" v="1049" actId="962"/>
          <ac:spMkLst>
            <pc:docMk/>
            <pc:sldMk cId="788933420" sldId="316"/>
            <ac:spMk id="4" creationId="{D18FE4AB-C03E-72F5-1982-025BBFC8F64C}"/>
          </ac:spMkLst>
        </pc:spChg>
        <pc:picChg chg="mod">
          <ac:chgData name="Niall Matthews" userId="960c99cc-fff9-4c70-b85a-78db0b68efd6" providerId="ADAL" clId="{B1EE1300-41D9-4F08-BFE4-3A5480AFF32B}" dt="2025-08-14T15:31:22.060" v="865" actId="962"/>
          <ac:picMkLst>
            <pc:docMk/>
            <pc:sldMk cId="788933420" sldId="316"/>
            <ac:picMk id="2" creationId="{5E0E3F86-ADED-5553-EA61-78E90CBAB92F}"/>
          </ac:picMkLst>
        </pc:picChg>
        <pc:picChg chg="del">
          <ac:chgData name="Niall Matthews" userId="960c99cc-fff9-4c70-b85a-78db0b68efd6" providerId="ADAL" clId="{B1EE1300-41D9-4F08-BFE4-3A5480AFF32B}" dt="2025-08-14T15:07:20.424" v="51" actId="478"/>
          <ac:picMkLst>
            <pc:docMk/>
            <pc:sldMk cId="788933420" sldId="316"/>
            <ac:picMk id="14" creationId="{4F713B7A-E7A2-B219-B3A9-3890E995A8A4}"/>
          </ac:picMkLst>
        </pc:picChg>
      </pc:sldChg>
      <pc:sldChg chg="delSp modSp mod delAnim">
        <pc:chgData name="Niall Matthews" userId="960c99cc-fff9-4c70-b85a-78db0b68efd6" providerId="ADAL" clId="{B1EE1300-41D9-4F08-BFE4-3A5480AFF32B}" dt="2025-08-15T09:04:09.112" v="1120" actId="962"/>
        <pc:sldMkLst>
          <pc:docMk/>
          <pc:sldMk cId="1631478814" sldId="317"/>
        </pc:sldMkLst>
        <pc:spChg chg="ord">
          <ac:chgData name="Niall Matthews" userId="960c99cc-fff9-4c70-b85a-78db0b68efd6" providerId="ADAL" clId="{B1EE1300-41D9-4F08-BFE4-3A5480AFF32B}" dt="2025-08-14T15:38:56.396" v="973"/>
          <ac:spMkLst>
            <pc:docMk/>
            <pc:sldMk cId="1631478814" sldId="317"/>
            <ac:spMk id="3" creationId="{01CBB5D8-A295-126B-50B7-4200661A65F1}"/>
          </ac:spMkLst>
        </pc:spChg>
        <pc:spChg chg="mod ord">
          <ac:chgData name="Niall Matthews" userId="960c99cc-fff9-4c70-b85a-78db0b68efd6" providerId="ADAL" clId="{B1EE1300-41D9-4F08-BFE4-3A5480AFF32B}" dt="2025-08-14T15:44:52.026" v="1047" actId="962"/>
          <ac:spMkLst>
            <pc:docMk/>
            <pc:sldMk cId="1631478814" sldId="317"/>
            <ac:spMk id="4" creationId="{45C1CB7C-D2E6-67DF-648A-912CD20F8DB6}"/>
          </ac:spMkLst>
        </pc:spChg>
        <pc:spChg chg="mod">
          <ac:chgData name="Niall Matthews" userId="960c99cc-fff9-4c70-b85a-78db0b68efd6" providerId="ADAL" clId="{B1EE1300-41D9-4F08-BFE4-3A5480AFF32B}" dt="2025-08-14T15:14:37.437" v="245" actId="1076"/>
          <ac:spMkLst>
            <pc:docMk/>
            <pc:sldMk cId="1631478814" sldId="317"/>
            <ac:spMk id="5" creationId="{1FA7CDCA-5914-FFC5-E03D-7329D4EB96C0}"/>
          </ac:spMkLst>
        </pc:spChg>
        <pc:spChg chg="ord">
          <ac:chgData name="Niall Matthews" userId="960c99cc-fff9-4c70-b85a-78db0b68efd6" providerId="ADAL" clId="{B1EE1300-41D9-4F08-BFE4-3A5480AFF32B}" dt="2025-08-14T15:39:34.775" v="991" actId="13244"/>
          <ac:spMkLst>
            <pc:docMk/>
            <pc:sldMk cId="1631478814" sldId="317"/>
            <ac:spMk id="6" creationId="{3FBB2001-96EC-FD9A-C767-388165120B86}"/>
          </ac:spMkLst>
        </pc:spChg>
        <pc:spChg chg="ord">
          <ac:chgData name="Niall Matthews" userId="960c99cc-fff9-4c70-b85a-78db0b68efd6" providerId="ADAL" clId="{B1EE1300-41D9-4F08-BFE4-3A5480AFF32B}" dt="2025-08-14T15:39:57.219" v="999" actId="13244"/>
          <ac:spMkLst>
            <pc:docMk/>
            <pc:sldMk cId="1631478814" sldId="317"/>
            <ac:spMk id="7" creationId="{D9254C7E-0C7E-1466-DC8B-4E7B9E03AD30}"/>
          </ac:spMkLst>
        </pc:spChg>
        <pc:spChg chg="ord">
          <ac:chgData name="Niall Matthews" userId="960c99cc-fff9-4c70-b85a-78db0b68efd6" providerId="ADAL" clId="{B1EE1300-41D9-4F08-BFE4-3A5480AFF32B}" dt="2025-08-14T15:39:25.487" v="990"/>
          <ac:spMkLst>
            <pc:docMk/>
            <pc:sldMk cId="1631478814" sldId="317"/>
            <ac:spMk id="8" creationId="{B365925A-9FA3-5C24-7538-F48A96F19DC9}"/>
          </ac:spMkLst>
        </pc:spChg>
        <pc:picChg chg="mod ord">
          <ac:chgData name="Niall Matthews" userId="960c99cc-fff9-4c70-b85a-78db0b68efd6" providerId="ADAL" clId="{B1EE1300-41D9-4F08-BFE4-3A5480AFF32B}" dt="2025-08-14T15:40:03.246" v="1000" actId="13244"/>
          <ac:picMkLst>
            <pc:docMk/>
            <pc:sldMk cId="1631478814" sldId="317"/>
            <ac:picMk id="9" creationId="{F369AC03-1A81-9CB8-5116-9A87E34164F1}"/>
          </ac:picMkLst>
        </pc:picChg>
        <pc:picChg chg="mod ord">
          <ac:chgData name="Niall Matthews" userId="960c99cc-fff9-4c70-b85a-78db0b68efd6" providerId="ADAL" clId="{B1EE1300-41D9-4F08-BFE4-3A5480AFF32B}" dt="2025-08-15T09:04:09.112" v="1120" actId="962"/>
          <ac:picMkLst>
            <pc:docMk/>
            <pc:sldMk cId="1631478814" sldId="317"/>
            <ac:picMk id="10" creationId="{D31515EF-32F5-0005-2541-72EC1B98CAE1}"/>
          </ac:picMkLst>
        </pc:picChg>
        <pc:picChg chg="mod">
          <ac:chgData name="Niall Matthews" userId="960c99cc-fff9-4c70-b85a-78db0b68efd6" providerId="ADAL" clId="{B1EE1300-41D9-4F08-BFE4-3A5480AFF32B}" dt="2025-08-14T15:31:18.182" v="864" actId="962"/>
          <ac:picMkLst>
            <pc:docMk/>
            <pc:sldMk cId="1631478814" sldId="317"/>
            <ac:picMk id="11" creationId="{B9224AFC-852B-C0F4-457C-9F470F9C2800}"/>
          </ac:picMkLst>
        </pc:picChg>
        <pc:picChg chg="mod">
          <ac:chgData name="Niall Matthews" userId="960c99cc-fff9-4c70-b85a-78db0b68efd6" providerId="ADAL" clId="{B1EE1300-41D9-4F08-BFE4-3A5480AFF32B}" dt="2025-08-14T15:39:14.582" v="986"/>
          <ac:picMkLst>
            <pc:docMk/>
            <pc:sldMk cId="1631478814" sldId="317"/>
            <ac:picMk id="12" creationId="{D1DD2BB5-E9B0-3604-F124-D80C6BACFD9D}"/>
          </ac:picMkLst>
        </pc:picChg>
        <pc:picChg chg="del">
          <ac:chgData name="Niall Matthews" userId="960c99cc-fff9-4c70-b85a-78db0b68efd6" providerId="ADAL" clId="{B1EE1300-41D9-4F08-BFE4-3A5480AFF32B}" dt="2025-08-14T15:07:18.732" v="50" actId="478"/>
          <ac:picMkLst>
            <pc:docMk/>
            <pc:sldMk cId="1631478814" sldId="317"/>
            <ac:picMk id="23" creationId="{C201668D-30E2-C535-4ABC-5AC0D6F18991}"/>
          </ac:picMkLst>
        </pc:picChg>
        <pc:picChg chg="mod">
          <ac:chgData name="Niall Matthews" userId="960c99cc-fff9-4c70-b85a-78db0b68efd6" providerId="ADAL" clId="{B1EE1300-41D9-4F08-BFE4-3A5480AFF32B}" dt="2025-08-14T15:14:50.184" v="275" actId="962"/>
          <ac:picMkLst>
            <pc:docMk/>
            <pc:sldMk cId="1631478814" sldId="317"/>
            <ac:picMk id="1026" creationId="{DDA6A69E-52A2-12A4-812A-1A4F2B09155F}"/>
          </ac:picMkLst>
        </pc:picChg>
      </pc:sldChg>
      <pc:sldChg chg="delSp modSp mod delAnim">
        <pc:chgData name="Niall Matthews" userId="960c99cc-fff9-4c70-b85a-78db0b68efd6" providerId="ADAL" clId="{B1EE1300-41D9-4F08-BFE4-3A5480AFF32B}" dt="2025-08-14T15:51:24.894" v="1083" actId="13244"/>
        <pc:sldMkLst>
          <pc:docMk/>
          <pc:sldMk cId="136880811" sldId="318"/>
        </pc:sldMkLst>
        <pc:spChg chg="ord">
          <ac:chgData name="Niall Matthews" userId="960c99cc-fff9-4c70-b85a-78db0b68efd6" providerId="ADAL" clId="{B1EE1300-41D9-4F08-BFE4-3A5480AFF32B}" dt="2025-08-14T15:51:24.894" v="1083" actId="13244"/>
          <ac:spMkLst>
            <pc:docMk/>
            <pc:sldMk cId="136880811" sldId="318"/>
            <ac:spMk id="4" creationId="{F8D685E3-5DE7-EF94-4AAF-A3C143531171}"/>
          </ac:spMkLst>
        </pc:spChg>
        <pc:picChg chg="mod">
          <ac:chgData name="Niall Matthews" userId="960c99cc-fff9-4c70-b85a-78db0b68efd6" providerId="ADAL" clId="{B1EE1300-41D9-4F08-BFE4-3A5480AFF32B}" dt="2025-08-14T15:33:06.843" v="891" actId="962"/>
          <ac:picMkLst>
            <pc:docMk/>
            <pc:sldMk cId="136880811" sldId="318"/>
            <ac:picMk id="2" creationId="{DE1458D0-0AAE-F4A0-9FC9-36CB910D32CC}"/>
          </ac:picMkLst>
        </pc:picChg>
        <pc:picChg chg="del">
          <ac:chgData name="Niall Matthews" userId="960c99cc-fff9-4c70-b85a-78db0b68efd6" providerId="ADAL" clId="{B1EE1300-41D9-4F08-BFE4-3A5480AFF32B}" dt="2025-08-14T15:08:08.224" v="78" actId="478"/>
          <ac:picMkLst>
            <pc:docMk/>
            <pc:sldMk cId="136880811" sldId="318"/>
            <ac:picMk id="13" creationId="{4E6A8F9B-6E54-2CA3-F321-F87441734BEB}"/>
          </ac:picMkLst>
        </pc:picChg>
      </pc:sldChg>
      <pc:sldChg chg="addSp delSp modSp mod delAnim">
        <pc:chgData name="Niall Matthews" userId="960c99cc-fff9-4c70-b85a-78db0b68efd6" providerId="ADAL" clId="{B1EE1300-41D9-4F08-BFE4-3A5480AFF32B}" dt="2025-08-15T09:08:11.108" v="1296" actId="962"/>
        <pc:sldMkLst>
          <pc:docMk/>
          <pc:sldMk cId="4068241540" sldId="320"/>
        </pc:sldMkLst>
        <pc:spChg chg="mod">
          <ac:chgData name="Niall Matthews" userId="960c99cc-fff9-4c70-b85a-78db0b68efd6" providerId="ADAL" clId="{B1EE1300-41D9-4F08-BFE4-3A5480AFF32B}" dt="2025-08-14T15:58:53.682" v="1117" actId="164"/>
          <ac:spMkLst>
            <pc:docMk/>
            <pc:sldMk cId="4068241540" sldId="320"/>
            <ac:spMk id="5" creationId="{FC15953D-EB16-B7E8-4EE5-D2713CAD217B}"/>
          </ac:spMkLst>
        </pc:spChg>
        <pc:spChg chg="mod">
          <ac:chgData name="Niall Matthews" userId="960c99cc-fff9-4c70-b85a-78db0b68efd6" providerId="ADAL" clId="{B1EE1300-41D9-4F08-BFE4-3A5480AFF32B}" dt="2025-08-14T15:58:53.682" v="1117" actId="164"/>
          <ac:spMkLst>
            <pc:docMk/>
            <pc:sldMk cId="4068241540" sldId="320"/>
            <ac:spMk id="8" creationId="{A7ADB1F8-E7F6-ABA5-222F-CB76182F096F}"/>
          </ac:spMkLst>
        </pc:spChg>
        <pc:spChg chg="mod">
          <ac:chgData name="Niall Matthews" userId="960c99cc-fff9-4c70-b85a-78db0b68efd6" providerId="ADAL" clId="{B1EE1300-41D9-4F08-BFE4-3A5480AFF32B}" dt="2025-08-14T15:58:53.682" v="1117" actId="164"/>
          <ac:spMkLst>
            <pc:docMk/>
            <pc:sldMk cId="4068241540" sldId="320"/>
            <ac:spMk id="13" creationId="{C4434BA5-2F05-B5D9-8368-9CD12FB74A17}"/>
          </ac:spMkLst>
        </pc:spChg>
        <pc:spChg chg="mod">
          <ac:chgData name="Niall Matthews" userId="960c99cc-fff9-4c70-b85a-78db0b68efd6" providerId="ADAL" clId="{B1EE1300-41D9-4F08-BFE4-3A5480AFF32B}" dt="2025-08-14T15:58:53.682" v="1117" actId="164"/>
          <ac:spMkLst>
            <pc:docMk/>
            <pc:sldMk cId="4068241540" sldId="320"/>
            <ac:spMk id="15" creationId="{F26803B1-3B2C-2C1D-855D-A4C537DD9608}"/>
          </ac:spMkLst>
        </pc:spChg>
        <pc:spChg chg="ord">
          <ac:chgData name="Niall Matthews" userId="960c99cc-fff9-4c70-b85a-78db0b68efd6" providerId="ADAL" clId="{B1EE1300-41D9-4F08-BFE4-3A5480AFF32B}" dt="2025-08-14T15:53:11.289" v="1112"/>
          <ac:spMkLst>
            <pc:docMk/>
            <pc:sldMk cId="4068241540" sldId="320"/>
            <ac:spMk id="23" creationId="{5BD1BD79-4B2C-CE14-C1A4-9C25C2C2FD26}"/>
          </ac:spMkLst>
        </pc:spChg>
        <pc:spChg chg="mod">
          <ac:chgData name="Niall Matthews" userId="960c99cc-fff9-4c70-b85a-78db0b68efd6" providerId="ADAL" clId="{B1EE1300-41D9-4F08-BFE4-3A5480AFF32B}" dt="2025-08-14T15:58:53.682" v="1117" actId="164"/>
          <ac:spMkLst>
            <pc:docMk/>
            <pc:sldMk cId="4068241540" sldId="320"/>
            <ac:spMk id="38" creationId="{601A0DDE-5534-669C-C6CA-BDE0B4837A39}"/>
          </ac:spMkLst>
        </pc:spChg>
        <pc:grpChg chg="mod">
          <ac:chgData name="Niall Matthews" userId="960c99cc-fff9-4c70-b85a-78db0b68efd6" providerId="ADAL" clId="{B1EE1300-41D9-4F08-BFE4-3A5480AFF32B}" dt="2025-08-14T15:58:53.682" v="1117" actId="164"/>
          <ac:grpSpMkLst>
            <pc:docMk/>
            <pc:sldMk cId="4068241540" sldId="320"/>
            <ac:grpSpMk id="4" creationId="{DDB250B9-6AFD-D50B-9B85-CE12689E8507}"/>
          </ac:grpSpMkLst>
        </pc:grpChg>
        <pc:grpChg chg="add mod">
          <ac:chgData name="Niall Matthews" userId="960c99cc-fff9-4c70-b85a-78db0b68efd6" providerId="ADAL" clId="{B1EE1300-41D9-4F08-BFE4-3A5480AFF32B}" dt="2025-08-15T09:08:11.108" v="1296" actId="962"/>
          <ac:grpSpMkLst>
            <pc:docMk/>
            <pc:sldMk cId="4068241540" sldId="320"/>
            <ac:grpSpMk id="17" creationId="{E55FCA93-C50A-D651-F0FB-18D8E5DC370F}"/>
          </ac:grpSpMkLst>
        </pc:grpChg>
        <pc:picChg chg="mod">
          <ac:chgData name="Niall Matthews" userId="960c99cc-fff9-4c70-b85a-78db0b68efd6" providerId="ADAL" clId="{B1EE1300-41D9-4F08-BFE4-3A5480AFF32B}" dt="2025-08-14T15:33:36.114" v="898" actId="962"/>
          <ac:picMkLst>
            <pc:docMk/>
            <pc:sldMk cId="4068241540" sldId="320"/>
            <ac:picMk id="22" creationId="{9BFF1CD5-8C2A-92C9-3AD3-34F4F3B6DD86}"/>
          </ac:picMkLst>
        </pc:picChg>
        <pc:picChg chg="del">
          <ac:chgData name="Niall Matthews" userId="960c99cc-fff9-4c70-b85a-78db0b68efd6" providerId="ADAL" clId="{B1EE1300-41D9-4F08-BFE4-3A5480AFF32B}" dt="2025-08-14T15:08:23.058" v="85" actId="478"/>
          <ac:picMkLst>
            <pc:docMk/>
            <pc:sldMk cId="4068241540" sldId="320"/>
            <ac:picMk id="33" creationId="{B22C9D82-1C01-D7BD-B95C-BBC6AF4B8CE6}"/>
          </ac:picMkLst>
        </pc:picChg>
        <pc:cxnChg chg="mod">
          <ac:chgData name="Niall Matthews" userId="960c99cc-fff9-4c70-b85a-78db0b68efd6" providerId="ADAL" clId="{B1EE1300-41D9-4F08-BFE4-3A5480AFF32B}" dt="2025-08-14T15:58:53.682" v="1117" actId="164"/>
          <ac:cxnSpMkLst>
            <pc:docMk/>
            <pc:sldMk cId="4068241540" sldId="320"/>
            <ac:cxnSpMk id="18" creationId="{3BD3D98E-656F-4F8D-227A-3556485263EC}"/>
          </ac:cxnSpMkLst>
        </pc:cxnChg>
        <pc:cxnChg chg="mod">
          <ac:chgData name="Niall Matthews" userId="960c99cc-fff9-4c70-b85a-78db0b68efd6" providerId="ADAL" clId="{B1EE1300-41D9-4F08-BFE4-3A5480AFF32B}" dt="2025-08-14T15:58:53.682" v="1117" actId="164"/>
          <ac:cxnSpMkLst>
            <pc:docMk/>
            <pc:sldMk cId="4068241540" sldId="320"/>
            <ac:cxnSpMk id="21" creationId="{039A8F0C-0C68-08F7-BD30-63FAEE56CFE0}"/>
          </ac:cxnSpMkLst>
        </pc:cxnChg>
      </pc:sldChg>
      <pc:sldChg chg="addSp delSp modSp mod delAnim">
        <pc:chgData name="Niall Matthews" userId="960c99cc-fff9-4c70-b85a-78db0b68efd6" providerId="ADAL" clId="{B1EE1300-41D9-4F08-BFE4-3A5480AFF32B}" dt="2025-08-15T09:12:26.678" v="1304" actId="13244"/>
        <pc:sldMkLst>
          <pc:docMk/>
          <pc:sldMk cId="1731160940" sldId="321"/>
        </pc:sldMkLst>
        <pc:spChg chg="add del mod">
          <ac:chgData name="Niall Matthews" userId="960c99cc-fff9-4c70-b85a-78db0b68efd6" providerId="ADAL" clId="{B1EE1300-41D9-4F08-BFE4-3A5480AFF32B}" dt="2025-08-14T14:32:09.728" v="17" actId="478"/>
          <ac:spMkLst>
            <pc:docMk/>
            <pc:sldMk cId="1731160940" sldId="321"/>
            <ac:spMk id="2" creationId="{3C829528-5BC0-E326-7346-C38FE2C0F6BA}"/>
          </ac:spMkLst>
        </pc:spChg>
        <pc:spChg chg="add mod ord">
          <ac:chgData name="Niall Matthews" userId="960c99cc-fff9-4c70-b85a-78db0b68efd6" providerId="ADAL" clId="{B1EE1300-41D9-4F08-BFE4-3A5480AFF32B}" dt="2025-08-15T09:12:26.678" v="1304" actId="13244"/>
          <ac:spMkLst>
            <pc:docMk/>
            <pc:sldMk cId="1731160940" sldId="321"/>
            <ac:spMk id="3" creationId="{2DB4E59B-20B2-29A8-8C68-0ACEF5C4A99A}"/>
          </ac:spMkLst>
        </pc:spChg>
        <pc:spChg chg="ord">
          <ac:chgData name="Niall Matthews" userId="960c99cc-fff9-4c70-b85a-78db0b68efd6" providerId="ADAL" clId="{B1EE1300-41D9-4F08-BFE4-3A5480AFF32B}" dt="2025-08-15T09:12:14.664" v="1303" actId="13244"/>
          <ac:spMkLst>
            <pc:docMk/>
            <pc:sldMk cId="1731160940" sldId="321"/>
            <ac:spMk id="7" creationId="{D8D3058A-45F2-D8DF-DF0E-D4579B8AE1A4}"/>
          </ac:spMkLst>
        </pc:spChg>
        <pc:spChg chg="mod">
          <ac:chgData name="Niall Matthews" userId="960c99cc-fff9-4c70-b85a-78db0b68efd6" providerId="ADAL" clId="{B1EE1300-41D9-4F08-BFE4-3A5480AFF32B}" dt="2025-08-14T14:31:23.071" v="11" actId="962"/>
          <ac:spMkLst>
            <pc:docMk/>
            <pc:sldMk cId="1731160940" sldId="321"/>
            <ac:spMk id="8" creationId="{ECFA043F-2EE0-D515-3A2E-DCBC09B158B8}"/>
          </ac:spMkLst>
        </pc:spChg>
        <pc:picChg chg="del">
          <ac:chgData name="Niall Matthews" userId="960c99cc-fff9-4c70-b85a-78db0b68efd6" providerId="ADAL" clId="{B1EE1300-41D9-4F08-BFE4-3A5480AFF32B}" dt="2025-08-14T15:08:24.348" v="86" actId="478"/>
          <ac:picMkLst>
            <pc:docMk/>
            <pc:sldMk cId="1731160940" sldId="321"/>
            <ac:picMk id="11" creationId="{F177E358-AAF0-8D15-6E44-D460ADC33EC1}"/>
          </ac:picMkLst>
        </pc:picChg>
        <pc:picChg chg="mod">
          <ac:chgData name="Niall Matthews" userId="960c99cc-fff9-4c70-b85a-78db0b68efd6" providerId="ADAL" clId="{B1EE1300-41D9-4F08-BFE4-3A5480AFF32B}" dt="2025-08-14T15:33:39.292" v="899" actId="962"/>
          <ac:picMkLst>
            <pc:docMk/>
            <pc:sldMk cId="1731160940" sldId="321"/>
            <ac:picMk id="15" creationId="{2D1CBA75-BBEC-A5B2-79A1-25D284A15F3F}"/>
          </ac:picMkLst>
        </pc:picChg>
      </pc:sldChg>
      <pc:sldChg chg="delSp modSp mod delAnim">
        <pc:chgData name="Niall Matthews" userId="960c99cc-fff9-4c70-b85a-78db0b68efd6" providerId="ADAL" clId="{B1EE1300-41D9-4F08-BFE4-3A5480AFF32B}" dt="2025-08-15T09:09:52.664" v="1298" actId="962"/>
        <pc:sldMkLst>
          <pc:docMk/>
          <pc:sldMk cId="3401126212" sldId="322"/>
        </pc:sldMkLst>
        <pc:spChg chg="mod ord">
          <ac:chgData name="Niall Matthews" userId="960c99cc-fff9-4c70-b85a-78db0b68efd6" providerId="ADAL" clId="{B1EE1300-41D9-4F08-BFE4-3A5480AFF32B}" dt="2025-08-14T15:45:14.579" v="1058" actId="962"/>
          <ac:spMkLst>
            <pc:docMk/>
            <pc:sldMk cId="3401126212" sldId="322"/>
            <ac:spMk id="4" creationId="{54D10322-F035-F850-F50F-7F0616F0B76E}"/>
          </ac:spMkLst>
        </pc:spChg>
        <pc:graphicFrameChg chg="mod">
          <ac:chgData name="Niall Matthews" userId="960c99cc-fff9-4c70-b85a-78db0b68efd6" providerId="ADAL" clId="{B1EE1300-41D9-4F08-BFE4-3A5480AFF32B}" dt="2025-08-15T09:09:52.664" v="1298" actId="962"/>
          <ac:graphicFrameMkLst>
            <pc:docMk/>
            <pc:sldMk cId="3401126212" sldId="322"/>
            <ac:graphicFrameMk id="11" creationId="{31C9074A-AEC6-6D81-97D0-73E9C78CBB3E}"/>
          </ac:graphicFrameMkLst>
        </pc:graphicFrameChg>
        <pc:picChg chg="mod ord">
          <ac:chgData name="Niall Matthews" userId="960c99cc-fff9-4c70-b85a-78db0b68efd6" providerId="ADAL" clId="{B1EE1300-41D9-4F08-BFE4-3A5480AFF32B}" dt="2025-08-14T15:42:44.722" v="1017"/>
          <ac:picMkLst>
            <pc:docMk/>
            <pc:sldMk cId="3401126212" sldId="322"/>
            <ac:picMk id="8" creationId="{63DD549B-3D78-FFE2-92B3-327517947F94}"/>
          </ac:picMkLst>
        </pc:picChg>
        <pc:picChg chg="del">
          <ac:chgData name="Niall Matthews" userId="960c99cc-fff9-4c70-b85a-78db0b68efd6" providerId="ADAL" clId="{B1EE1300-41D9-4F08-BFE4-3A5480AFF32B}" dt="2025-08-14T15:07:27.626" v="55" actId="478"/>
          <ac:picMkLst>
            <pc:docMk/>
            <pc:sldMk cId="3401126212" sldId="322"/>
            <ac:picMk id="19" creationId="{2687065E-340A-B125-8FD5-609C6C713F44}"/>
          </ac:picMkLst>
        </pc:picChg>
      </pc:sldChg>
      <pc:sldChg chg="delSp modSp mod delAnim">
        <pc:chgData name="Niall Matthews" userId="960c99cc-fff9-4c70-b85a-78db0b68efd6" providerId="ADAL" clId="{B1EE1300-41D9-4F08-BFE4-3A5480AFF32B}" dt="2025-08-14T15:44:58.394" v="1053" actId="962"/>
        <pc:sldMkLst>
          <pc:docMk/>
          <pc:sldMk cId="2067289279" sldId="323"/>
        </pc:sldMkLst>
        <pc:spChg chg="mod ord">
          <ac:chgData name="Niall Matthews" userId="960c99cc-fff9-4c70-b85a-78db0b68efd6" providerId="ADAL" clId="{B1EE1300-41D9-4F08-BFE4-3A5480AFF32B}" dt="2025-08-14T15:44:58.394" v="1053" actId="962"/>
          <ac:spMkLst>
            <pc:docMk/>
            <pc:sldMk cId="2067289279" sldId="323"/>
            <ac:spMk id="4" creationId="{BEEFACC3-B43B-3958-0FA3-6183B1BCB9D4}"/>
          </ac:spMkLst>
        </pc:spChg>
        <pc:spChg chg="ord">
          <ac:chgData name="Niall Matthews" userId="960c99cc-fff9-4c70-b85a-78db0b68efd6" providerId="ADAL" clId="{B1EE1300-41D9-4F08-BFE4-3A5480AFF32B}" dt="2025-08-14T15:41:12.252" v="1006"/>
          <ac:spMkLst>
            <pc:docMk/>
            <pc:sldMk cId="2067289279" sldId="323"/>
            <ac:spMk id="5" creationId="{3CB93F02-93CE-340D-0E6E-B201346A8E10}"/>
          </ac:spMkLst>
        </pc:spChg>
        <pc:picChg chg="mod">
          <ac:chgData name="Niall Matthews" userId="960c99cc-fff9-4c70-b85a-78db0b68efd6" providerId="ADAL" clId="{B1EE1300-41D9-4F08-BFE4-3A5480AFF32B}" dt="2025-08-14T15:31:28.085" v="867" actId="962"/>
          <ac:picMkLst>
            <pc:docMk/>
            <pc:sldMk cId="2067289279" sldId="323"/>
            <ac:picMk id="2" creationId="{F396AFAC-6F13-BC1B-8510-62640E806384}"/>
          </ac:picMkLst>
        </pc:picChg>
        <pc:picChg chg="del">
          <ac:chgData name="Niall Matthews" userId="960c99cc-fff9-4c70-b85a-78db0b68efd6" providerId="ADAL" clId="{B1EE1300-41D9-4F08-BFE4-3A5480AFF32B}" dt="2025-08-14T15:07:24.102" v="53" actId="478"/>
          <ac:picMkLst>
            <pc:docMk/>
            <pc:sldMk cId="2067289279" sldId="323"/>
            <ac:picMk id="14" creationId="{3827ACD3-C626-B433-FC20-D2B391833D5F}"/>
          </ac:picMkLst>
        </pc:picChg>
      </pc:sldChg>
      <pc:sldChg chg="delSp modSp mod delAnim">
        <pc:chgData name="Niall Matthews" userId="960c99cc-fff9-4c70-b85a-78db0b68efd6" providerId="ADAL" clId="{B1EE1300-41D9-4F08-BFE4-3A5480AFF32B}" dt="2025-08-14T15:44:46.397" v="1045" actId="962"/>
        <pc:sldMkLst>
          <pc:docMk/>
          <pc:sldMk cId="704118091" sldId="324"/>
        </pc:sldMkLst>
        <pc:spChg chg="mod ord">
          <ac:chgData name="Niall Matthews" userId="960c99cc-fff9-4c70-b85a-78db0b68efd6" providerId="ADAL" clId="{B1EE1300-41D9-4F08-BFE4-3A5480AFF32B}" dt="2025-08-14T15:44:46.397" v="1045" actId="962"/>
          <ac:spMkLst>
            <pc:docMk/>
            <pc:sldMk cId="704118091" sldId="324"/>
            <ac:spMk id="4" creationId="{D848134D-4F59-A3DA-7E16-1F7924FCB67F}"/>
          </ac:spMkLst>
        </pc:spChg>
        <pc:spChg chg="mod">
          <ac:chgData name="Niall Matthews" userId="960c99cc-fff9-4c70-b85a-78db0b68efd6" providerId="ADAL" clId="{B1EE1300-41D9-4F08-BFE4-3A5480AFF32B}" dt="2025-08-14T15:43:11.040" v="1025" actId="962"/>
          <ac:spMkLst>
            <pc:docMk/>
            <pc:sldMk cId="704118091" sldId="324"/>
            <ac:spMk id="7" creationId="{BE8FFF9E-7CBF-0176-054E-09CF9F1BC330}"/>
          </ac:spMkLst>
        </pc:spChg>
        <pc:picChg chg="mod">
          <ac:chgData name="Niall Matthews" userId="960c99cc-fff9-4c70-b85a-78db0b68efd6" providerId="ADAL" clId="{B1EE1300-41D9-4F08-BFE4-3A5480AFF32B}" dt="2025-08-14T15:31:55.484" v="871" actId="962"/>
          <ac:picMkLst>
            <pc:docMk/>
            <pc:sldMk cId="704118091" sldId="324"/>
            <ac:picMk id="8" creationId="{6264071C-668A-2FF2-586E-DCF631D03378}"/>
          </ac:picMkLst>
        </pc:picChg>
        <pc:picChg chg="del">
          <ac:chgData name="Niall Matthews" userId="960c99cc-fff9-4c70-b85a-78db0b68efd6" providerId="ADAL" clId="{B1EE1300-41D9-4F08-BFE4-3A5480AFF32B}" dt="2025-08-14T15:07:31.257" v="57" actId="478"/>
          <ac:picMkLst>
            <pc:docMk/>
            <pc:sldMk cId="704118091" sldId="324"/>
            <ac:picMk id="15" creationId="{AC136625-6773-0FD9-C5CB-C4E309E08644}"/>
          </ac:picMkLst>
        </pc:picChg>
      </pc:sldChg>
      <pc:sldChg chg="delSp modSp mod delAnim">
        <pc:chgData name="Niall Matthews" userId="960c99cc-fff9-4c70-b85a-78db0b68efd6" providerId="ADAL" clId="{B1EE1300-41D9-4F08-BFE4-3A5480AFF32B}" dt="2025-08-14T15:44:40.841" v="1041" actId="962"/>
        <pc:sldMkLst>
          <pc:docMk/>
          <pc:sldMk cId="3221734052" sldId="325"/>
        </pc:sldMkLst>
        <pc:spChg chg="mod ord">
          <ac:chgData name="Niall Matthews" userId="960c99cc-fff9-4c70-b85a-78db0b68efd6" providerId="ADAL" clId="{B1EE1300-41D9-4F08-BFE4-3A5480AFF32B}" dt="2025-08-14T15:44:40.841" v="1041" actId="962"/>
          <ac:spMkLst>
            <pc:docMk/>
            <pc:sldMk cId="3221734052" sldId="325"/>
            <ac:spMk id="4" creationId="{D53DB5AF-77B8-0B83-FA9F-5F71BC9E9685}"/>
          </ac:spMkLst>
        </pc:spChg>
        <pc:picChg chg="del">
          <ac:chgData name="Niall Matthews" userId="960c99cc-fff9-4c70-b85a-78db0b68efd6" providerId="ADAL" clId="{B1EE1300-41D9-4F08-BFE4-3A5480AFF32B}" dt="2025-08-14T15:07:34.613" v="59" actId="478"/>
          <ac:picMkLst>
            <pc:docMk/>
            <pc:sldMk cId="3221734052" sldId="325"/>
            <ac:picMk id="3" creationId="{BE393A04-4015-FEB0-7AFB-5ABC4445F58E}"/>
          </ac:picMkLst>
        </pc:picChg>
        <pc:picChg chg="mod">
          <ac:chgData name="Niall Matthews" userId="960c99cc-fff9-4c70-b85a-78db0b68efd6" providerId="ADAL" clId="{B1EE1300-41D9-4F08-BFE4-3A5480AFF32B}" dt="2025-08-14T15:32:01.854" v="873" actId="962"/>
          <ac:picMkLst>
            <pc:docMk/>
            <pc:sldMk cId="3221734052" sldId="325"/>
            <ac:picMk id="8" creationId="{731296FE-0B3B-57B1-173E-FAD65E9620DC}"/>
          </ac:picMkLst>
        </pc:picChg>
      </pc:sldChg>
      <pc:sldChg chg="delSp modSp mod delAnim">
        <pc:chgData name="Niall Matthews" userId="960c99cc-fff9-4c70-b85a-78db0b68efd6" providerId="ADAL" clId="{B1EE1300-41D9-4F08-BFE4-3A5480AFF32B}" dt="2025-08-14T15:44:43.875" v="1043" actId="962"/>
        <pc:sldMkLst>
          <pc:docMk/>
          <pc:sldMk cId="489672590" sldId="326"/>
        </pc:sldMkLst>
        <pc:spChg chg="mod ord">
          <ac:chgData name="Niall Matthews" userId="960c99cc-fff9-4c70-b85a-78db0b68efd6" providerId="ADAL" clId="{B1EE1300-41D9-4F08-BFE4-3A5480AFF32B}" dt="2025-08-14T15:44:43.875" v="1043" actId="962"/>
          <ac:spMkLst>
            <pc:docMk/>
            <pc:sldMk cId="489672590" sldId="326"/>
            <ac:spMk id="4" creationId="{D54D142B-5C61-A0DC-F876-3391F7FA41EE}"/>
          </ac:spMkLst>
        </pc:spChg>
        <pc:picChg chg="mod">
          <ac:chgData name="Niall Matthews" userId="960c99cc-fff9-4c70-b85a-78db0b68efd6" providerId="ADAL" clId="{B1EE1300-41D9-4F08-BFE4-3A5480AFF32B}" dt="2025-08-14T15:31:58.494" v="872" actId="962"/>
          <ac:picMkLst>
            <pc:docMk/>
            <pc:sldMk cId="489672590" sldId="326"/>
            <ac:picMk id="8" creationId="{928E8E3F-2DEE-F9FD-AC03-0AA3C1591046}"/>
          </ac:picMkLst>
        </pc:picChg>
        <pc:picChg chg="del">
          <ac:chgData name="Niall Matthews" userId="960c99cc-fff9-4c70-b85a-78db0b68efd6" providerId="ADAL" clId="{B1EE1300-41D9-4F08-BFE4-3A5480AFF32B}" dt="2025-08-14T15:07:32.722" v="58" actId="478"/>
          <ac:picMkLst>
            <pc:docMk/>
            <pc:sldMk cId="489672590" sldId="326"/>
            <ac:picMk id="11" creationId="{BA147CFF-F90E-CE54-C11E-772959913AE7}"/>
          </ac:picMkLst>
        </pc:picChg>
      </pc:sldChg>
      <pc:sldChg chg="delSp modSp mod delAnim">
        <pc:chgData name="Niall Matthews" userId="960c99cc-fff9-4c70-b85a-78db0b68efd6" providerId="ADAL" clId="{B1EE1300-41D9-4F08-BFE4-3A5480AFF32B}" dt="2025-08-14T15:45:06.632" v="1056"/>
        <pc:sldMkLst>
          <pc:docMk/>
          <pc:sldMk cId="165762758" sldId="327"/>
        </pc:sldMkLst>
        <pc:spChg chg="mod">
          <ac:chgData name="Niall Matthews" userId="960c99cc-fff9-4c70-b85a-78db0b68efd6" providerId="ADAL" clId="{B1EE1300-41D9-4F08-BFE4-3A5480AFF32B}" dt="2025-08-14T14:31:23.018" v="1" actId="962"/>
          <ac:spMkLst>
            <pc:docMk/>
            <pc:sldMk cId="165762758" sldId="327"/>
            <ac:spMk id="3" creationId="{613C77E0-3E44-49CD-5EC2-4EB14FDC12A2}"/>
          </ac:spMkLst>
        </pc:spChg>
        <pc:spChg chg="mod ord">
          <ac:chgData name="Niall Matthews" userId="960c99cc-fff9-4c70-b85a-78db0b68efd6" providerId="ADAL" clId="{B1EE1300-41D9-4F08-BFE4-3A5480AFF32B}" dt="2025-08-14T15:45:06.632" v="1056"/>
          <ac:spMkLst>
            <pc:docMk/>
            <pc:sldMk cId="165762758" sldId="327"/>
            <ac:spMk id="4" creationId="{93B32BC4-2A8D-C131-5AC3-486048C4ADEF}"/>
          </ac:spMkLst>
        </pc:spChg>
        <pc:picChg chg="mod">
          <ac:chgData name="Niall Matthews" userId="960c99cc-fff9-4c70-b85a-78db0b68efd6" providerId="ADAL" clId="{B1EE1300-41D9-4F08-BFE4-3A5480AFF32B}" dt="2025-08-14T15:31:30.611" v="868" actId="962"/>
          <ac:picMkLst>
            <pc:docMk/>
            <pc:sldMk cId="165762758" sldId="327"/>
            <ac:picMk id="2" creationId="{2FC1BEF9-2EE6-5D41-9FD0-432448C3876C}"/>
          </ac:picMkLst>
        </pc:picChg>
        <pc:picChg chg="del">
          <ac:chgData name="Niall Matthews" userId="960c99cc-fff9-4c70-b85a-78db0b68efd6" providerId="ADAL" clId="{B1EE1300-41D9-4F08-BFE4-3A5480AFF32B}" dt="2025-08-14T15:07:25.903" v="54" actId="478"/>
          <ac:picMkLst>
            <pc:docMk/>
            <pc:sldMk cId="165762758" sldId="327"/>
            <ac:picMk id="20" creationId="{D3F56C69-0B22-3501-B4D6-AFD8FD669F3D}"/>
          </ac:picMkLst>
        </pc:picChg>
      </pc:sldChg>
      <pc:sldChg chg="delSp modSp mod delAnim">
        <pc:chgData name="Niall Matthews" userId="960c99cc-fff9-4c70-b85a-78db0b68efd6" providerId="ADAL" clId="{B1EE1300-41D9-4F08-BFE4-3A5480AFF32B}" dt="2025-08-14T15:45:53.611" v="1062"/>
        <pc:sldMkLst>
          <pc:docMk/>
          <pc:sldMk cId="2702081803" sldId="328"/>
        </pc:sldMkLst>
        <pc:spChg chg="ord">
          <ac:chgData name="Niall Matthews" userId="960c99cc-fff9-4c70-b85a-78db0b68efd6" providerId="ADAL" clId="{B1EE1300-41D9-4F08-BFE4-3A5480AFF32B}" dt="2025-08-14T15:45:53.611" v="1062"/>
          <ac:spMkLst>
            <pc:docMk/>
            <pc:sldMk cId="2702081803" sldId="328"/>
            <ac:spMk id="4" creationId="{D9A94DC7-CACC-22F5-8761-EA78902E9D87}"/>
          </ac:spMkLst>
        </pc:spChg>
        <pc:picChg chg="mod">
          <ac:chgData name="Niall Matthews" userId="960c99cc-fff9-4c70-b85a-78db0b68efd6" providerId="ADAL" clId="{B1EE1300-41D9-4F08-BFE4-3A5480AFF32B}" dt="2025-08-14T15:32:09.989" v="876" actId="962"/>
          <ac:picMkLst>
            <pc:docMk/>
            <pc:sldMk cId="2702081803" sldId="328"/>
            <ac:picMk id="2" creationId="{382EC3CB-63DC-8462-9D9B-4CF3E3BE0080}"/>
          </ac:picMkLst>
        </pc:picChg>
        <pc:picChg chg="del">
          <ac:chgData name="Niall Matthews" userId="960c99cc-fff9-4c70-b85a-78db0b68efd6" providerId="ADAL" clId="{B1EE1300-41D9-4F08-BFE4-3A5480AFF32B}" dt="2025-08-14T15:07:39.883" v="62" actId="478"/>
          <ac:picMkLst>
            <pc:docMk/>
            <pc:sldMk cId="2702081803" sldId="328"/>
            <ac:picMk id="9" creationId="{2D9E0AE2-735A-11B8-C66E-96ED562BDBE3}"/>
          </ac:picMkLst>
        </pc:picChg>
      </pc:sldChg>
      <pc:sldChg chg="addSp delSp modSp mod delAnim">
        <pc:chgData name="Niall Matthews" userId="960c99cc-fff9-4c70-b85a-78db0b68efd6" providerId="ADAL" clId="{B1EE1300-41D9-4F08-BFE4-3A5480AFF32B}" dt="2025-08-14T15:44:32.164" v="1037" actId="962"/>
        <pc:sldMkLst>
          <pc:docMk/>
          <pc:sldMk cId="2881463687" sldId="329"/>
        </pc:sldMkLst>
        <pc:spChg chg="mod">
          <ac:chgData name="Niall Matthews" userId="960c99cc-fff9-4c70-b85a-78db0b68efd6" providerId="ADAL" clId="{B1EE1300-41D9-4F08-BFE4-3A5480AFF32B}" dt="2025-08-14T15:44:32.164" v="1037" actId="962"/>
          <ac:spMkLst>
            <pc:docMk/>
            <pc:sldMk cId="2881463687" sldId="329"/>
            <ac:spMk id="4" creationId="{7AA32A32-2F4C-7CA7-58CC-A0623CA17C10}"/>
          </ac:spMkLst>
        </pc:spChg>
        <pc:spChg chg="add del mod">
          <ac:chgData name="Niall Matthews" userId="960c99cc-fff9-4c70-b85a-78db0b68efd6" providerId="ADAL" clId="{B1EE1300-41D9-4F08-BFE4-3A5480AFF32B}" dt="2025-08-14T15:15:40.419" v="282" actId="478"/>
          <ac:spMkLst>
            <pc:docMk/>
            <pc:sldMk cId="2881463687" sldId="329"/>
            <ac:spMk id="6" creationId="{983C1DA3-7B27-67C5-4734-F786223FDA08}"/>
          </ac:spMkLst>
        </pc:spChg>
        <pc:spChg chg="del mod">
          <ac:chgData name="Niall Matthews" userId="960c99cc-fff9-4c70-b85a-78db0b68efd6" providerId="ADAL" clId="{B1EE1300-41D9-4F08-BFE4-3A5480AFF32B}" dt="2025-08-14T15:15:36.347" v="281" actId="478"/>
          <ac:spMkLst>
            <pc:docMk/>
            <pc:sldMk cId="2881463687" sldId="329"/>
            <ac:spMk id="7" creationId="{1CADA4A0-5670-4D84-47A1-DA3D4132489E}"/>
          </ac:spMkLst>
        </pc:spChg>
        <pc:spChg chg="mod">
          <ac:chgData name="Niall Matthews" userId="960c99cc-fff9-4c70-b85a-78db0b68efd6" providerId="ADAL" clId="{B1EE1300-41D9-4F08-BFE4-3A5480AFF32B}" dt="2025-08-14T14:31:23.029" v="2" actId="962"/>
          <ac:spMkLst>
            <pc:docMk/>
            <pc:sldMk cId="2881463687" sldId="329"/>
            <ac:spMk id="10" creationId="{A4F1F478-7B98-A1C4-AD26-23FE34CD5F88}"/>
          </ac:spMkLst>
        </pc:spChg>
        <pc:spChg chg="mod">
          <ac:chgData name="Niall Matthews" userId="960c99cc-fff9-4c70-b85a-78db0b68efd6" providerId="ADAL" clId="{B1EE1300-41D9-4F08-BFE4-3A5480AFF32B}" dt="2025-08-14T14:31:23.029" v="3" actId="962"/>
          <ac:spMkLst>
            <pc:docMk/>
            <pc:sldMk cId="2881463687" sldId="329"/>
            <ac:spMk id="13" creationId="{6805E633-980D-388E-0EEA-99D7E5A1977A}"/>
          </ac:spMkLst>
        </pc:spChg>
        <pc:spChg chg="mod">
          <ac:chgData name="Niall Matthews" userId="960c99cc-fff9-4c70-b85a-78db0b68efd6" providerId="ADAL" clId="{B1EE1300-41D9-4F08-BFE4-3A5480AFF32B}" dt="2025-08-14T15:15:57.924" v="287" actId="962"/>
          <ac:spMkLst>
            <pc:docMk/>
            <pc:sldMk cId="2881463687" sldId="329"/>
            <ac:spMk id="14" creationId="{7840C8B7-D95C-FFE3-3D88-FA94C3FC2D62}"/>
          </ac:spMkLst>
        </pc:spChg>
        <pc:grpChg chg="mod">
          <ac:chgData name="Niall Matthews" userId="960c99cc-fff9-4c70-b85a-78db0b68efd6" providerId="ADAL" clId="{B1EE1300-41D9-4F08-BFE4-3A5480AFF32B}" dt="2025-08-14T15:26:44.328" v="498" actId="962"/>
          <ac:grpSpMkLst>
            <pc:docMk/>
            <pc:sldMk cId="2881463687" sldId="329"/>
            <ac:grpSpMk id="9" creationId="{FDABBC57-38F5-4E32-E7B5-EC22A237EF7B}"/>
          </ac:grpSpMkLst>
        </pc:grpChg>
        <pc:picChg chg="mod">
          <ac:chgData name="Niall Matthews" userId="960c99cc-fff9-4c70-b85a-78db0b68efd6" providerId="ADAL" clId="{B1EE1300-41D9-4F08-BFE4-3A5480AFF32B}" dt="2025-08-14T15:32:07.427" v="875" actId="962"/>
          <ac:picMkLst>
            <pc:docMk/>
            <pc:sldMk cId="2881463687" sldId="329"/>
            <ac:picMk id="2" creationId="{43C947CD-6E05-EFFA-46A7-2DB0FD097602}"/>
          </ac:picMkLst>
        </pc:picChg>
        <pc:picChg chg="del">
          <ac:chgData name="Niall Matthews" userId="960c99cc-fff9-4c70-b85a-78db0b68efd6" providerId="ADAL" clId="{B1EE1300-41D9-4F08-BFE4-3A5480AFF32B}" dt="2025-08-14T15:07:38.178" v="61" actId="478"/>
          <ac:picMkLst>
            <pc:docMk/>
            <pc:sldMk cId="2881463687" sldId="329"/>
            <ac:picMk id="26" creationId="{8F8083BF-9573-B175-CDA6-60ED7554DD1F}"/>
          </ac:picMkLst>
        </pc:picChg>
      </pc:sldChg>
      <pc:sldChg chg="delSp modSp mod delAnim">
        <pc:chgData name="Niall Matthews" userId="960c99cc-fff9-4c70-b85a-78db0b68efd6" providerId="ADAL" clId="{B1EE1300-41D9-4F08-BFE4-3A5480AFF32B}" dt="2025-08-14T15:49:23.493" v="1078"/>
        <pc:sldMkLst>
          <pc:docMk/>
          <pc:sldMk cId="1269701763" sldId="330"/>
        </pc:sldMkLst>
        <pc:spChg chg="ord">
          <ac:chgData name="Niall Matthews" userId="960c99cc-fff9-4c70-b85a-78db0b68efd6" providerId="ADAL" clId="{B1EE1300-41D9-4F08-BFE4-3A5480AFF32B}" dt="2025-08-14T15:49:23.493" v="1078"/>
          <ac:spMkLst>
            <pc:docMk/>
            <pc:sldMk cId="1269701763" sldId="330"/>
            <ac:spMk id="4" creationId="{D9605E6C-E117-76CC-297C-E539E3918E23}"/>
          </ac:spMkLst>
        </pc:spChg>
        <pc:picChg chg="mod">
          <ac:chgData name="Niall Matthews" userId="960c99cc-fff9-4c70-b85a-78db0b68efd6" providerId="ADAL" clId="{B1EE1300-41D9-4F08-BFE4-3A5480AFF32B}" dt="2025-08-14T15:32:34.033" v="882" actId="962"/>
          <ac:picMkLst>
            <pc:docMk/>
            <pc:sldMk cId="1269701763" sldId="330"/>
            <ac:picMk id="2" creationId="{572106A3-3122-98B7-4DCB-6DE956AC254A}"/>
          </ac:picMkLst>
        </pc:picChg>
        <pc:picChg chg="del mod">
          <ac:chgData name="Niall Matthews" userId="960c99cc-fff9-4c70-b85a-78db0b68efd6" providerId="ADAL" clId="{B1EE1300-41D9-4F08-BFE4-3A5480AFF32B}" dt="2025-08-14T15:07:50.976" v="69" actId="478"/>
          <ac:picMkLst>
            <pc:docMk/>
            <pc:sldMk cId="1269701763" sldId="330"/>
            <ac:picMk id="19" creationId="{4DC8A966-49C8-BAD4-3582-32AB8561048F}"/>
          </ac:picMkLst>
        </pc:picChg>
      </pc:sldChg>
      <pc:sldChg chg="delSp modSp mod delAnim">
        <pc:chgData name="Niall Matthews" userId="960c99cc-fff9-4c70-b85a-78db0b68efd6" providerId="ADAL" clId="{B1EE1300-41D9-4F08-BFE4-3A5480AFF32B}" dt="2025-08-14T15:49:38.581" v="1080"/>
        <pc:sldMkLst>
          <pc:docMk/>
          <pc:sldMk cId="514148866" sldId="331"/>
        </pc:sldMkLst>
        <pc:spChg chg="ord">
          <ac:chgData name="Niall Matthews" userId="960c99cc-fff9-4c70-b85a-78db0b68efd6" providerId="ADAL" clId="{B1EE1300-41D9-4F08-BFE4-3A5480AFF32B}" dt="2025-08-14T15:49:38.581" v="1080"/>
          <ac:spMkLst>
            <pc:docMk/>
            <pc:sldMk cId="514148866" sldId="331"/>
            <ac:spMk id="4" creationId="{CA533518-03C0-7145-6D09-07D6E562BCE1}"/>
          </ac:spMkLst>
        </pc:spChg>
        <pc:picChg chg="mod">
          <ac:chgData name="Niall Matthews" userId="960c99cc-fff9-4c70-b85a-78db0b68efd6" providerId="ADAL" clId="{B1EE1300-41D9-4F08-BFE4-3A5480AFF32B}" dt="2025-08-14T15:32:42.033" v="884" actId="962"/>
          <ac:picMkLst>
            <pc:docMk/>
            <pc:sldMk cId="514148866" sldId="331"/>
            <ac:picMk id="2" creationId="{02D39990-0C91-676F-43DE-5F2231279197}"/>
          </ac:picMkLst>
        </pc:picChg>
        <pc:picChg chg="del">
          <ac:chgData name="Niall Matthews" userId="960c99cc-fff9-4c70-b85a-78db0b68efd6" providerId="ADAL" clId="{B1EE1300-41D9-4F08-BFE4-3A5480AFF32B}" dt="2025-08-14T15:07:52.727" v="70" actId="478"/>
          <ac:picMkLst>
            <pc:docMk/>
            <pc:sldMk cId="514148866" sldId="331"/>
            <ac:picMk id="13" creationId="{9DECDBF6-7DD9-1831-4B70-04CFC88D4C03}"/>
          </ac:picMkLst>
        </pc:picChg>
      </pc:sldChg>
      <pc:sldChg chg="delSp modSp mod delAnim">
        <pc:chgData name="Niall Matthews" userId="960c99cc-fff9-4c70-b85a-78db0b68efd6" providerId="ADAL" clId="{B1EE1300-41D9-4F08-BFE4-3A5480AFF32B}" dt="2025-08-14T15:49:46.155" v="1082"/>
        <pc:sldMkLst>
          <pc:docMk/>
          <pc:sldMk cId="3323961172" sldId="332"/>
        </pc:sldMkLst>
        <pc:spChg chg="ord">
          <ac:chgData name="Niall Matthews" userId="960c99cc-fff9-4c70-b85a-78db0b68efd6" providerId="ADAL" clId="{B1EE1300-41D9-4F08-BFE4-3A5480AFF32B}" dt="2025-08-14T15:49:46.155" v="1082"/>
          <ac:spMkLst>
            <pc:docMk/>
            <pc:sldMk cId="3323961172" sldId="332"/>
            <ac:spMk id="4" creationId="{672BCAB4-2441-1D5B-0E74-C52AD567931C}"/>
          </ac:spMkLst>
        </pc:spChg>
        <pc:picChg chg="mod">
          <ac:chgData name="Niall Matthews" userId="960c99cc-fff9-4c70-b85a-78db0b68efd6" providerId="ADAL" clId="{B1EE1300-41D9-4F08-BFE4-3A5480AFF32B}" dt="2025-08-14T15:32:39.481" v="883" actId="962"/>
          <ac:picMkLst>
            <pc:docMk/>
            <pc:sldMk cId="3323961172" sldId="332"/>
            <ac:picMk id="2" creationId="{23DF6820-05BE-6675-6714-4FB3CB1A50BD}"/>
          </ac:picMkLst>
        </pc:picChg>
        <pc:picChg chg="del">
          <ac:chgData name="Niall Matthews" userId="960c99cc-fff9-4c70-b85a-78db0b68efd6" providerId="ADAL" clId="{B1EE1300-41D9-4F08-BFE4-3A5480AFF32B}" dt="2025-08-14T15:07:54.384" v="71" actId="478"/>
          <ac:picMkLst>
            <pc:docMk/>
            <pc:sldMk cId="3323961172" sldId="332"/>
            <ac:picMk id="8" creationId="{5E7D7ED3-FE01-6ED7-9504-A6396B953BCD}"/>
          </ac:picMkLst>
        </pc:picChg>
      </pc:sldChg>
      <pc:sldChg chg="addSp delSp modSp mod delAnim">
        <pc:chgData name="Niall Matthews" userId="960c99cc-fff9-4c70-b85a-78db0b68efd6" providerId="ADAL" clId="{B1EE1300-41D9-4F08-BFE4-3A5480AFF32B}" dt="2025-08-14T15:32:54.234" v="887" actId="962"/>
        <pc:sldMkLst>
          <pc:docMk/>
          <pc:sldMk cId="1664471107" sldId="333"/>
        </pc:sldMkLst>
        <pc:spChg chg="del mod">
          <ac:chgData name="Niall Matthews" userId="960c99cc-fff9-4c70-b85a-78db0b68efd6" providerId="ADAL" clId="{B1EE1300-41D9-4F08-BFE4-3A5480AFF32B}" dt="2025-08-14T15:16:34.564" v="296" actId="478"/>
          <ac:spMkLst>
            <pc:docMk/>
            <pc:sldMk cId="1664471107" sldId="333"/>
            <ac:spMk id="7" creationId="{EAA83120-4197-D21D-4089-2F7991EBACD3}"/>
          </ac:spMkLst>
        </pc:spChg>
        <pc:spChg chg="add del mod">
          <ac:chgData name="Niall Matthews" userId="960c99cc-fff9-4c70-b85a-78db0b68efd6" providerId="ADAL" clId="{B1EE1300-41D9-4F08-BFE4-3A5480AFF32B}" dt="2025-08-14T15:16:36.483" v="297" actId="478"/>
          <ac:spMkLst>
            <pc:docMk/>
            <pc:sldMk cId="1664471107" sldId="333"/>
            <ac:spMk id="8" creationId="{ABE38B16-A3BE-2272-E263-395E301067C5}"/>
          </ac:spMkLst>
        </pc:spChg>
        <pc:picChg chg="mod">
          <ac:chgData name="Niall Matthews" userId="960c99cc-fff9-4c70-b85a-78db0b68efd6" providerId="ADAL" clId="{B1EE1300-41D9-4F08-BFE4-3A5480AFF32B}" dt="2025-08-14T15:32:54.234" v="887" actId="962"/>
          <ac:picMkLst>
            <pc:docMk/>
            <pc:sldMk cId="1664471107" sldId="333"/>
            <ac:picMk id="2" creationId="{BA10DD52-77A8-B9E6-A7CD-61DF2BF4D214}"/>
          </ac:picMkLst>
        </pc:picChg>
        <pc:picChg chg="mod">
          <ac:chgData name="Niall Matthews" userId="960c99cc-fff9-4c70-b85a-78db0b68efd6" providerId="ADAL" clId="{B1EE1300-41D9-4F08-BFE4-3A5480AFF32B}" dt="2025-08-14T15:28:52.164" v="554" actId="962"/>
          <ac:picMkLst>
            <pc:docMk/>
            <pc:sldMk cId="1664471107" sldId="333"/>
            <ac:picMk id="6" creationId="{7EBD5F1F-7A7C-9AA5-EF4B-BAE981CBA327}"/>
          </ac:picMkLst>
        </pc:picChg>
        <pc:picChg chg="del">
          <ac:chgData name="Niall Matthews" userId="960c99cc-fff9-4c70-b85a-78db0b68efd6" providerId="ADAL" clId="{B1EE1300-41D9-4F08-BFE4-3A5480AFF32B}" dt="2025-08-14T15:08:00.295" v="74" actId="478"/>
          <ac:picMkLst>
            <pc:docMk/>
            <pc:sldMk cId="1664471107" sldId="333"/>
            <ac:picMk id="16" creationId="{3B45EE70-4776-72A3-800B-8918A5EF3470}"/>
          </ac:picMkLst>
        </pc:picChg>
      </pc:sldChg>
      <pc:sldChg chg="addSp delSp modSp mod delAnim">
        <pc:chgData name="Niall Matthews" userId="960c99cc-fff9-4c70-b85a-78db0b68efd6" providerId="ADAL" clId="{B1EE1300-41D9-4F08-BFE4-3A5480AFF32B}" dt="2025-08-14T15:32:56.964" v="888" actId="962"/>
        <pc:sldMkLst>
          <pc:docMk/>
          <pc:sldMk cId="2905283436" sldId="334"/>
        </pc:sldMkLst>
        <pc:spChg chg="add del mod">
          <ac:chgData name="Niall Matthews" userId="960c99cc-fff9-4c70-b85a-78db0b68efd6" providerId="ADAL" clId="{B1EE1300-41D9-4F08-BFE4-3A5480AFF32B}" dt="2025-08-14T15:22:56.056" v="300" actId="478"/>
          <ac:spMkLst>
            <pc:docMk/>
            <pc:sldMk cId="2905283436" sldId="334"/>
            <ac:spMk id="6" creationId="{FA930C27-8158-4FAC-1B7D-56DA5F930F23}"/>
          </ac:spMkLst>
        </pc:spChg>
        <pc:spChg chg="del mod">
          <ac:chgData name="Niall Matthews" userId="960c99cc-fff9-4c70-b85a-78db0b68efd6" providerId="ADAL" clId="{B1EE1300-41D9-4F08-BFE4-3A5480AFF32B}" dt="2025-08-14T15:22:51.133" v="299" actId="478"/>
          <ac:spMkLst>
            <pc:docMk/>
            <pc:sldMk cId="2905283436" sldId="334"/>
            <ac:spMk id="7" creationId="{4FDA7C5C-E0C4-2072-2E0F-86F38FCE112D}"/>
          </ac:spMkLst>
        </pc:spChg>
        <pc:picChg chg="mod">
          <ac:chgData name="Niall Matthews" userId="960c99cc-fff9-4c70-b85a-78db0b68efd6" providerId="ADAL" clId="{B1EE1300-41D9-4F08-BFE4-3A5480AFF32B}" dt="2025-08-14T15:32:56.964" v="888" actId="962"/>
          <ac:picMkLst>
            <pc:docMk/>
            <pc:sldMk cId="2905283436" sldId="334"/>
            <ac:picMk id="2" creationId="{45887E01-2E95-FD1F-72DD-6D6473F7C570}"/>
          </ac:picMkLst>
        </pc:picChg>
        <pc:picChg chg="del">
          <ac:chgData name="Niall Matthews" userId="960c99cc-fff9-4c70-b85a-78db0b68efd6" providerId="ADAL" clId="{B1EE1300-41D9-4F08-BFE4-3A5480AFF32B}" dt="2025-08-14T15:08:02.435" v="75" actId="478"/>
          <ac:picMkLst>
            <pc:docMk/>
            <pc:sldMk cId="2905283436" sldId="334"/>
            <ac:picMk id="13" creationId="{5CB8D719-0EDE-A1B8-7809-FDA4F86A5F6B}"/>
          </ac:picMkLst>
        </pc:picChg>
      </pc:sldChg>
      <pc:sldChg chg="addSp delSp modSp mod delAnim">
        <pc:chgData name="Niall Matthews" userId="960c99cc-fff9-4c70-b85a-78db0b68efd6" providerId="ADAL" clId="{B1EE1300-41D9-4F08-BFE4-3A5480AFF32B}" dt="2025-08-14T15:32:59.179" v="889" actId="962"/>
        <pc:sldMkLst>
          <pc:docMk/>
          <pc:sldMk cId="1008600824" sldId="335"/>
        </pc:sldMkLst>
        <pc:spChg chg="add del mod">
          <ac:chgData name="Niall Matthews" userId="960c99cc-fff9-4c70-b85a-78db0b68efd6" providerId="ADAL" clId="{B1EE1300-41D9-4F08-BFE4-3A5480AFF32B}" dt="2025-08-14T15:23:06.862" v="303" actId="478"/>
          <ac:spMkLst>
            <pc:docMk/>
            <pc:sldMk cId="1008600824" sldId="335"/>
            <ac:spMk id="6" creationId="{124594C1-3EC0-505F-A3B3-A0B5CD2ED50A}"/>
          </ac:spMkLst>
        </pc:spChg>
        <pc:spChg chg="del mod">
          <ac:chgData name="Niall Matthews" userId="960c99cc-fff9-4c70-b85a-78db0b68efd6" providerId="ADAL" clId="{B1EE1300-41D9-4F08-BFE4-3A5480AFF32B}" dt="2025-08-14T15:23:05.452" v="302" actId="478"/>
          <ac:spMkLst>
            <pc:docMk/>
            <pc:sldMk cId="1008600824" sldId="335"/>
            <ac:spMk id="7" creationId="{F0A863ED-2B39-9D6A-9F57-CE4215667B69}"/>
          </ac:spMkLst>
        </pc:spChg>
        <pc:picChg chg="mod">
          <ac:chgData name="Niall Matthews" userId="960c99cc-fff9-4c70-b85a-78db0b68efd6" providerId="ADAL" clId="{B1EE1300-41D9-4F08-BFE4-3A5480AFF32B}" dt="2025-08-14T15:32:59.179" v="889" actId="962"/>
          <ac:picMkLst>
            <pc:docMk/>
            <pc:sldMk cId="1008600824" sldId="335"/>
            <ac:picMk id="2" creationId="{ABB65112-39B7-93AC-14B1-6CD3C2BAEA04}"/>
          </ac:picMkLst>
        </pc:picChg>
        <pc:picChg chg="del">
          <ac:chgData name="Niall Matthews" userId="960c99cc-fff9-4c70-b85a-78db0b68efd6" providerId="ADAL" clId="{B1EE1300-41D9-4F08-BFE4-3A5480AFF32B}" dt="2025-08-14T15:08:04.783" v="76" actId="478"/>
          <ac:picMkLst>
            <pc:docMk/>
            <pc:sldMk cId="1008600824" sldId="335"/>
            <ac:picMk id="25" creationId="{8C04B416-CDDE-24E9-F8DA-96ADFD0CE8B0}"/>
          </ac:picMkLst>
        </pc:picChg>
      </pc:sldChg>
      <pc:sldChg chg="addSp delSp modSp mod delAnim">
        <pc:chgData name="Niall Matthews" userId="960c99cc-fff9-4c70-b85a-78db0b68efd6" providerId="ADAL" clId="{B1EE1300-41D9-4F08-BFE4-3A5480AFF32B}" dt="2025-08-14T15:32:50.962" v="886" actId="962"/>
        <pc:sldMkLst>
          <pc:docMk/>
          <pc:sldMk cId="1781145866" sldId="336"/>
        </pc:sldMkLst>
        <pc:spChg chg="add del mod">
          <ac:chgData name="Niall Matthews" userId="960c99cc-fff9-4c70-b85a-78db0b68efd6" providerId="ADAL" clId="{B1EE1300-41D9-4F08-BFE4-3A5480AFF32B}" dt="2025-08-14T15:16:25.264" v="294" actId="478"/>
          <ac:spMkLst>
            <pc:docMk/>
            <pc:sldMk cId="1781145866" sldId="336"/>
            <ac:spMk id="6" creationId="{3A028BD9-E9AD-05E2-9EFD-3E91F93FC275}"/>
          </ac:spMkLst>
        </pc:spChg>
        <pc:spChg chg="del mod">
          <ac:chgData name="Niall Matthews" userId="960c99cc-fff9-4c70-b85a-78db0b68efd6" providerId="ADAL" clId="{B1EE1300-41D9-4F08-BFE4-3A5480AFF32B}" dt="2025-08-14T15:16:22.919" v="293" actId="478"/>
          <ac:spMkLst>
            <pc:docMk/>
            <pc:sldMk cId="1781145866" sldId="336"/>
            <ac:spMk id="7" creationId="{081430C5-40C7-DB88-F33B-D6E52101C21D}"/>
          </ac:spMkLst>
        </pc:spChg>
        <pc:picChg chg="mod">
          <ac:chgData name="Niall Matthews" userId="960c99cc-fff9-4c70-b85a-78db0b68efd6" providerId="ADAL" clId="{B1EE1300-41D9-4F08-BFE4-3A5480AFF32B}" dt="2025-08-14T15:32:50.962" v="886" actId="962"/>
          <ac:picMkLst>
            <pc:docMk/>
            <pc:sldMk cId="1781145866" sldId="336"/>
            <ac:picMk id="2" creationId="{64C82C69-4F2D-42A9-6E64-09C96D63E981}"/>
          </ac:picMkLst>
        </pc:picChg>
        <pc:picChg chg="del">
          <ac:chgData name="Niall Matthews" userId="960c99cc-fff9-4c70-b85a-78db0b68efd6" providerId="ADAL" clId="{B1EE1300-41D9-4F08-BFE4-3A5480AFF32B}" dt="2025-08-14T15:07:57.627" v="73" actId="478"/>
          <ac:picMkLst>
            <pc:docMk/>
            <pc:sldMk cId="1781145866" sldId="336"/>
            <ac:picMk id="8" creationId="{6E69D48C-F6CF-D09B-CCD7-6035D2FCE96F}"/>
          </ac:picMkLst>
        </pc:picChg>
      </pc:sldChg>
      <pc:sldChg chg="addSp delSp modSp mod delAnim">
        <pc:chgData name="Niall Matthews" userId="960c99cc-fff9-4c70-b85a-78db0b68efd6" providerId="ADAL" clId="{B1EE1300-41D9-4F08-BFE4-3A5480AFF32B}" dt="2025-08-15T09:10:58.403" v="1302" actId="962"/>
        <pc:sldMkLst>
          <pc:docMk/>
          <pc:sldMk cId="1902221873" sldId="337"/>
        </pc:sldMkLst>
        <pc:spChg chg="del mod">
          <ac:chgData name="Niall Matthews" userId="960c99cc-fff9-4c70-b85a-78db0b68efd6" providerId="ADAL" clId="{B1EE1300-41D9-4F08-BFE4-3A5480AFF32B}" dt="2025-08-14T15:23:17.500" v="305" actId="478"/>
          <ac:spMkLst>
            <pc:docMk/>
            <pc:sldMk cId="1902221873" sldId="337"/>
            <ac:spMk id="7" creationId="{BBBB57AB-D5BA-8C86-3B49-BB7B1F807EE6}"/>
          </ac:spMkLst>
        </pc:spChg>
        <pc:spChg chg="add del mod">
          <ac:chgData name="Niall Matthews" userId="960c99cc-fff9-4c70-b85a-78db0b68efd6" providerId="ADAL" clId="{B1EE1300-41D9-4F08-BFE4-3A5480AFF32B}" dt="2025-08-14T15:23:19.722" v="306" actId="478"/>
          <ac:spMkLst>
            <pc:docMk/>
            <pc:sldMk cId="1902221873" sldId="337"/>
            <ac:spMk id="9" creationId="{AEB296E4-9492-35C3-F99B-239BF5281C45}"/>
          </ac:spMkLst>
        </pc:spChg>
        <pc:graphicFrameChg chg="mod">
          <ac:chgData name="Niall Matthews" userId="960c99cc-fff9-4c70-b85a-78db0b68efd6" providerId="ADAL" clId="{B1EE1300-41D9-4F08-BFE4-3A5480AFF32B}" dt="2025-08-15T09:10:58.403" v="1302" actId="962"/>
          <ac:graphicFrameMkLst>
            <pc:docMk/>
            <pc:sldMk cId="1902221873" sldId="337"/>
            <ac:graphicFrameMk id="5" creationId="{D5A665C2-4EF5-88BB-AE02-5E4C6942711C}"/>
          </ac:graphicFrameMkLst>
        </pc:graphicFrameChg>
        <pc:picChg chg="mod">
          <ac:chgData name="Niall Matthews" userId="960c99cc-fff9-4c70-b85a-78db0b68efd6" providerId="ADAL" clId="{B1EE1300-41D9-4F08-BFE4-3A5480AFF32B}" dt="2025-08-14T15:33:02.789" v="890" actId="962"/>
          <ac:picMkLst>
            <pc:docMk/>
            <pc:sldMk cId="1902221873" sldId="337"/>
            <ac:picMk id="2" creationId="{24CA1FD8-D10A-71BF-94B8-CB782E9E4B98}"/>
          </ac:picMkLst>
        </pc:picChg>
        <pc:picChg chg="del">
          <ac:chgData name="Niall Matthews" userId="960c99cc-fff9-4c70-b85a-78db0b68efd6" providerId="ADAL" clId="{B1EE1300-41D9-4F08-BFE4-3A5480AFF32B}" dt="2025-08-14T15:08:06.742" v="77" actId="478"/>
          <ac:picMkLst>
            <pc:docMk/>
            <pc:sldMk cId="1902221873" sldId="337"/>
            <ac:picMk id="11" creationId="{F2CC2BE2-46C1-3278-BD76-BD537128FDFC}"/>
          </ac:picMkLst>
        </pc:picChg>
      </pc:sldChg>
      <pc:sldChg chg="delSp modSp mod delAnim">
        <pc:chgData name="Niall Matthews" userId="960c99cc-fff9-4c70-b85a-78db0b68efd6" providerId="ADAL" clId="{B1EE1300-41D9-4F08-BFE4-3A5480AFF32B}" dt="2025-08-14T15:51:33.407" v="1084" actId="13244"/>
        <pc:sldMkLst>
          <pc:docMk/>
          <pc:sldMk cId="1579567881" sldId="338"/>
        </pc:sldMkLst>
        <pc:spChg chg="ord">
          <ac:chgData name="Niall Matthews" userId="960c99cc-fff9-4c70-b85a-78db0b68efd6" providerId="ADAL" clId="{B1EE1300-41D9-4F08-BFE4-3A5480AFF32B}" dt="2025-08-14T15:51:33.407" v="1084" actId="13244"/>
          <ac:spMkLst>
            <pc:docMk/>
            <pc:sldMk cId="1579567881" sldId="338"/>
            <ac:spMk id="4" creationId="{B6C1B19B-76AC-1A26-74BE-1388C751DA07}"/>
          </ac:spMkLst>
        </pc:spChg>
        <pc:picChg chg="mod">
          <ac:chgData name="Niall Matthews" userId="960c99cc-fff9-4c70-b85a-78db0b68efd6" providerId="ADAL" clId="{B1EE1300-41D9-4F08-BFE4-3A5480AFF32B}" dt="2025-08-14T15:33:10.115" v="892" actId="962"/>
          <ac:picMkLst>
            <pc:docMk/>
            <pc:sldMk cId="1579567881" sldId="338"/>
            <ac:picMk id="2" creationId="{9E6EBB88-C03C-624B-24DA-9DB2A8A3C069}"/>
          </ac:picMkLst>
        </pc:picChg>
        <pc:picChg chg="del">
          <ac:chgData name="Niall Matthews" userId="960c99cc-fff9-4c70-b85a-78db0b68efd6" providerId="ADAL" clId="{B1EE1300-41D9-4F08-BFE4-3A5480AFF32B}" dt="2025-08-14T15:08:11.188" v="79" actId="478"/>
          <ac:picMkLst>
            <pc:docMk/>
            <pc:sldMk cId="1579567881" sldId="338"/>
            <ac:picMk id="8" creationId="{D404D654-9ECF-90EB-B850-8FD950689732}"/>
          </ac:picMkLst>
        </pc:picChg>
      </pc:sldChg>
      <pc:sldChg chg="addSp delSp modSp mod delAnim">
        <pc:chgData name="Niall Matthews" userId="960c99cc-fff9-4c70-b85a-78db0b68efd6" providerId="ADAL" clId="{B1EE1300-41D9-4F08-BFE4-3A5480AFF32B}" dt="2025-08-14T15:52:11.458" v="1096"/>
        <pc:sldMkLst>
          <pc:docMk/>
          <pc:sldMk cId="4122353004" sldId="339"/>
        </pc:sldMkLst>
        <pc:spChg chg="del mod">
          <ac:chgData name="Niall Matthews" userId="960c99cc-fff9-4c70-b85a-78db0b68efd6" providerId="ADAL" clId="{B1EE1300-41D9-4F08-BFE4-3A5480AFF32B}" dt="2025-08-14T15:23:27.620" v="308" actId="478"/>
          <ac:spMkLst>
            <pc:docMk/>
            <pc:sldMk cId="4122353004" sldId="339"/>
            <ac:spMk id="7" creationId="{3A405583-0AF5-12F5-4644-50FC6424EFC2}"/>
          </ac:spMkLst>
        </pc:spChg>
        <pc:spChg chg="add del mod">
          <ac:chgData name="Niall Matthews" userId="960c99cc-fff9-4c70-b85a-78db0b68efd6" providerId="ADAL" clId="{B1EE1300-41D9-4F08-BFE4-3A5480AFF32B}" dt="2025-08-14T15:24:50.403" v="312" actId="478"/>
          <ac:spMkLst>
            <pc:docMk/>
            <pc:sldMk cId="4122353004" sldId="339"/>
            <ac:spMk id="8" creationId="{DB234DB8-0AEA-9392-7636-312AD7BE800C}"/>
          </ac:spMkLst>
        </pc:spChg>
        <pc:spChg chg="mod">
          <ac:chgData name="Niall Matthews" userId="960c99cc-fff9-4c70-b85a-78db0b68efd6" providerId="ADAL" clId="{B1EE1300-41D9-4F08-BFE4-3A5480AFF32B}" dt="2025-08-14T14:31:23.040" v="4" actId="962"/>
          <ac:spMkLst>
            <pc:docMk/>
            <pc:sldMk cId="4122353004" sldId="339"/>
            <ac:spMk id="10" creationId="{85D0B91D-6C20-2D21-1868-97A25F670D87}"/>
          </ac:spMkLst>
        </pc:spChg>
        <pc:spChg chg="mod ord">
          <ac:chgData name="Niall Matthews" userId="960c99cc-fff9-4c70-b85a-78db0b68efd6" providerId="ADAL" clId="{B1EE1300-41D9-4F08-BFE4-3A5480AFF32B}" dt="2025-08-14T15:51:54.365" v="1086"/>
          <ac:spMkLst>
            <pc:docMk/>
            <pc:sldMk cId="4122353004" sldId="339"/>
            <ac:spMk id="13" creationId="{09FD8338-8A44-F956-6A8A-6522C269F4B4}"/>
          </ac:spMkLst>
        </pc:spChg>
        <pc:spChg chg="mod">
          <ac:chgData name="Niall Matthews" userId="960c99cc-fff9-4c70-b85a-78db0b68efd6" providerId="ADAL" clId="{B1EE1300-41D9-4F08-BFE4-3A5480AFF32B}" dt="2025-08-14T14:31:23.047" v="6" actId="962"/>
          <ac:spMkLst>
            <pc:docMk/>
            <pc:sldMk cId="4122353004" sldId="339"/>
            <ac:spMk id="14" creationId="{AB0F52E7-C03C-9855-BAC5-6A6C7F8B345F}"/>
          </ac:spMkLst>
        </pc:spChg>
        <pc:spChg chg="ord">
          <ac:chgData name="Niall Matthews" userId="960c99cc-fff9-4c70-b85a-78db0b68efd6" providerId="ADAL" clId="{B1EE1300-41D9-4F08-BFE4-3A5480AFF32B}" dt="2025-08-14T15:52:01.067" v="1088"/>
          <ac:spMkLst>
            <pc:docMk/>
            <pc:sldMk cId="4122353004" sldId="339"/>
            <ac:spMk id="15" creationId="{0CD1B993-56D5-9A6B-565B-C7B43072FB93}"/>
          </ac:spMkLst>
        </pc:spChg>
        <pc:spChg chg="ord">
          <ac:chgData name="Niall Matthews" userId="960c99cc-fff9-4c70-b85a-78db0b68efd6" providerId="ADAL" clId="{B1EE1300-41D9-4F08-BFE4-3A5480AFF32B}" dt="2025-08-14T15:52:04.683" v="1089"/>
          <ac:spMkLst>
            <pc:docMk/>
            <pc:sldMk cId="4122353004" sldId="339"/>
            <ac:spMk id="16" creationId="{BB7F690F-4409-E17B-CB85-1E8A04E81630}"/>
          </ac:spMkLst>
        </pc:spChg>
        <pc:picChg chg="mod">
          <ac:chgData name="Niall Matthews" userId="960c99cc-fff9-4c70-b85a-78db0b68efd6" providerId="ADAL" clId="{B1EE1300-41D9-4F08-BFE4-3A5480AFF32B}" dt="2025-08-14T15:33:20.112" v="894" actId="962"/>
          <ac:picMkLst>
            <pc:docMk/>
            <pc:sldMk cId="4122353004" sldId="339"/>
            <ac:picMk id="2" creationId="{439F423F-CB3A-997B-7D4D-55C594374576}"/>
          </ac:picMkLst>
        </pc:picChg>
        <pc:picChg chg="mod ord">
          <ac:chgData name="Niall Matthews" userId="960c99cc-fff9-4c70-b85a-78db0b68efd6" providerId="ADAL" clId="{B1EE1300-41D9-4F08-BFE4-3A5480AFF32B}" dt="2025-08-14T15:52:11.458" v="1096"/>
          <ac:picMkLst>
            <pc:docMk/>
            <pc:sldMk cId="4122353004" sldId="339"/>
            <ac:picMk id="6" creationId="{797986B7-B1B8-82FD-3C26-1BAD87138EC7}"/>
          </ac:picMkLst>
        </pc:picChg>
        <pc:picChg chg="del">
          <ac:chgData name="Niall Matthews" userId="960c99cc-fff9-4c70-b85a-78db0b68efd6" providerId="ADAL" clId="{B1EE1300-41D9-4F08-BFE4-3A5480AFF32B}" dt="2025-08-14T15:08:15.644" v="81" actId="478"/>
          <ac:picMkLst>
            <pc:docMk/>
            <pc:sldMk cId="4122353004" sldId="339"/>
            <ac:picMk id="19" creationId="{20443FF3-C823-43C1-A525-5BD3375A0A29}"/>
          </ac:picMkLst>
        </pc:picChg>
      </pc:sldChg>
      <pc:sldChg chg="delSp modSp mod delAnim">
        <pc:chgData name="Niall Matthews" userId="960c99cc-fff9-4c70-b85a-78db0b68efd6" providerId="ADAL" clId="{B1EE1300-41D9-4F08-BFE4-3A5480AFF32B}" dt="2025-08-14T15:52:33.259" v="1098"/>
        <pc:sldMkLst>
          <pc:docMk/>
          <pc:sldMk cId="3802980992" sldId="340"/>
        </pc:sldMkLst>
        <pc:spChg chg="ord">
          <ac:chgData name="Niall Matthews" userId="960c99cc-fff9-4c70-b85a-78db0b68efd6" providerId="ADAL" clId="{B1EE1300-41D9-4F08-BFE4-3A5480AFF32B}" dt="2025-08-14T15:52:33.259" v="1098"/>
          <ac:spMkLst>
            <pc:docMk/>
            <pc:sldMk cId="3802980992" sldId="340"/>
            <ac:spMk id="4" creationId="{F7EB4C3B-7200-3C66-1A6A-A73C69A67585}"/>
          </ac:spMkLst>
        </pc:spChg>
        <pc:picChg chg="mod">
          <ac:chgData name="Niall Matthews" userId="960c99cc-fff9-4c70-b85a-78db0b68efd6" providerId="ADAL" clId="{B1EE1300-41D9-4F08-BFE4-3A5480AFF32B}" dt="2025-08-14T15:33:25.328" v="895" actId="962"/>
          <ac:picMkLst>
            <pc:docMk/>
            <pc:sldMk cId="3802980992" sldId="340"/>
            <ac:picMk id="2" creationId="{AF3FCBAE-0874-2454-73AD-0CFCB8445780}"/>
          </ac:picMkLst>
        </pc:picChg>
        <pc:picChg chg="del">
          <ac:chgData name="Niall Matthews" userId="960c99cc-fff9-4c70-b85a-78db0b68efd6" providerId="ADAL" clId="{B1EE1300-41D9-4F08-BFE4-3A5480AFF32B}" dt="2025-08-14T15:08:17.306" v="82" actId="478"/>
          <ac:picMkLst>
            <pc:docMk/>
            <pc:sldMk cId="3802980992" sldId="340"/>
            <ac:picMk id="8" creationId="{F9A083E0-E8A4-A369-4749-8B4107E8A126}"/>
          </ac:picMkLst>
        </pc:picChg>
      </pc:sldChg>
      <pc:sldChg chg="delSp modSp mod delAnim">
        <pc:chgData name="Niall Matthews" userId="960c99cc-fff9-4c70-b85a-78db0b68efd6" providerId="ADAL" clId="{B1EE1300-41D9-4F08-BFE4-3A5480AFF32B}" dt="2025-08-14T15:52:40.674" v="1100"/>
        <pc:sldMkLst>
          <pc:docMk/>
          <pc:sldMk cId="3543294677" sldId="341"/>
        </pc:sldMkLst>
        <pc:spChg chg="ord">
          <ac:chgData name="Niall Matthews" userId="960c99cc-fff9-4c70-b85a-78db0b68efd6" providerId="ADAL" clId="{B1EE1300-41D9-4F08-BFE4-3A5480AFF32B}" dt="2025-08-14T15:52:40.674" v="1100"/>
          <ac:spMkLst>
            <pc:docMk/>
            <pc:sldMk cId="3543294677" sldId="341"/>
            <ac:spMk id="4" creationId="{3AC1B4D0-57A0-0238-BAF9-E73D6006F4B4}"/>
          </ac:spMkLst>
        </pc:spChg>
        <pc:picChg chg="mod">
          <ac:chgData name="Niall Matthews" userId="960c99cc-fff9-4c70-b85a-78db0b68efd6" providerId="ADAL" clId="{B1EE1300-41D9-4F08-BFE4-3A5480AFF32B}" dt="2025-08-14T15:33:28.559" v="896" actId="962"/>
          <ac:picMkLst>
            <pc:docMk/>
            <pc:sldMk cId="3543294677" sldId="341"/>
            <ac:picMk id="2" creationId="{6B44403D-F184-E4F4-C801-A6FAA731DDBB}"/>
          </ac:picMkLst>
        </pc:picChg>
        <pc:picChg chg="del">
          <ac:chgData name="Niall Matthews" userId="960c99cc-fff9-4c70-b85a-78db0b68efd6" providerId="ADAL" clId="{B1EE1300-41D9-4F08-BFE4-3A5480AFF32B}" dt="2025-08-14T15:08:18.740" v="83" actId="478"/>
          <ac:picMkLst>
            <pc:docMk/>
            <pc:sldMk cId="3543294677" sldId="341"/>
            <ac:picMk id="8" creationId="{2ED68953-5CD2-84E0-EB9A-E1B879D78783}"/>
          </ac:picMkLst>
        </pc:picChg>
      </pc:sldChg>
      <pc:sldChg chg="delSp modSp mod delAnim">
        <pc:chgData name="Niall Matthews" userId="960c99cc-fff9-4c70-b85a-78db0b68efd6" providerId="ADAL" clId="{B1EE1300-41D9-4F08-BFE4-3A5480AFF32B}" dt="2025-08-14T15:47:03.453" v="1072"/>
        <pc:sldMkLst>
          <pc:docMk/>
          <pc:sldMk cId="2500722507" sldId="343"/>
        </pc:sldMkLst>
        <pc:spChg chg="ord">
          <ac:chgData name="Niall Matthews" userId="960c99cc-fff9-4c70-b85a-78db0b68efd6" providerId="ADAL" clId="{B1EE1300-41D9-4F08-BFE4-3A5480AFF32B}" dt="2025-08-14T15:47:03.453" v="1072"/>
          <ac:spMkLst>
            <pc:docMk/>
            <pc:sldMk cId="2500722507" sldId="343"/>
            <ac:spMk id="5" creationId="{58B9AA2C-B89E-A7CC-E287-2AF976E4764F}"/>
          </ac:spMkLst>
        </pc:spChg>
        <pc:spChg chg="mod">
          <ac:chgData name="Niall Matthews" userId="960c99cc-fff9-4c70-b85a-78db0b68efd6" providerId="ADAL" clId="{B1EE1300-41D9-4F08-BFE4-3A5480AFF32B}" dt="2025-08-14T14:31:56.288" v="14" actId="33553"/>
          <ac:spMkLst>
            <pc:docMk/>
            <pc:sldMk cId="2500722507" sldId="343"/>
            <ac:spMk id="6" creationId="{D3EEFDE7-A4DC-449F-D2C1-F2EDB0011BA0}"/>
          </ac:spMkLst>
        </pc:spChg>
        <pc:picChg chg="mod">
          <ac:chgData name="Niall Matthews" userId="960c99cc-fff9-4c70-b85a-78db0b68efd6" providerId="ADAL" clId="{B1EE1300-41D9-4F08-BFE4-3A5480AFF32B}" dt="2025-08-14T15:32:20.546" v="879" actId="962"/>
          <ac:picMkLst>
            <pc:docMk/>
            <pc:sldMk cId="2500722507" sldId="343"/>
            <ac:picMk id="3" creationId="{DA16A9C0-1322-20EA-AC1A-E5A4C3FD0834}"/>
          </ac:picMkLst>
        </pc:picChg>
        <pc:picChg chg="del">
          <ac:chgData name="Niall Matthews" userId="960c99cc-fff9-4c70-b85a-78db0b68efd6" providerId="ADAL" clId="{B1EE1300-41D9-4F08-BFE4-3A5480AFF32B}" dt="2025-08-14T15:07:45.830" v="65" actId="478"/>
          <ac:picMkLst>
            <pc:docMk/>
            <pc:sldMk cId="2500722507" sldId="343"/>
            <ac:picMk id="21" creationId="{53D3B077-75B1-4793-741D-5166D1393017}"/>
          </ac:picMkLst>
        </pc:picChg>
      </pc:sldChg>
      <pc:sldChg chg="delSp modSp mod delAnim">
        <pc:chgData name="Niall Matthews" userId="960c99cc-fff9-4c70-b85a-78db0b68efd6" providerId="ADAL" clId="{B1EE1300-41D9-4F08-BFE4-3A5480AFF32B}" dt="2025-08-14T15:51:41.413" v="1085" actId="13244"/>
        <pc:sldMkLst>
          <pc:docMk/>
          <pc:sldMk cId="506760786" sldId="344"/>
        </pc:sldMkLst>
        <pc:spChg chg="ord">
          <ac:chgData name="Niall Matthews" userId="960c99cc-fff9-4c70-b85a-78db0b68efd6" providerId="ADAL" clId="{B1EE1300-41D9-4F08-BFE4-3A5480AFF32B}" dt="2025-08-14T15:51:41.413" v="1085" actId="13244"/>
          <ac:spMkLst>
            <pc:docMk/>
            <pc:sldMk cId="506760786" sldId="344"/>
            <ac:spMk id="4" creationId="{B6C1B19B-76AC-1A26-74BE-1388C751DA07}"/>
          </ac:spMkLst>
        </pc:spChg>
        <pc:picChg chg="mod">
          <ac:chgData name="Niall Matthews" userId="960c99cc-fff9-4c70-b85a-78db0b68efd6" providerId="ADAL" clId="{B1EE1300-41D9-4F08-BFE4-3A5480AFF32B}" dt="2025-08-14T15:33:13.287" v="893" actId="962"/>
          <ac:picMkLst>
            <pc:docMk/>
            <pc:sldMk cId="506760786" sldId="344"/>
            <ac:picMk id="2" creationId="{9E6EBB88-C03C-624B-24DA-9DB2A8A3C069}"/>
          </ac:picMkLst>
        </pc:picChg>
        <pc:picChg chg="del">
          <ac:chgData name="Niall Matthews" userId="960c99cc-fff9-4c70-b85a-78db0b68efd6" providerId="ADAL" clId="{B1EE1300-41D9-4F08-BFE4-3A5480AFF32B}" dt="2025-08-14T15:08:12.804" v="80" actId="478"/>
          <ac:picMkLst>
            <pc:docMk/>
            <pc:sldMk cId="506760786" sldId="344"/>
            <ac:picMk id="12" creationId="{53BF77E8-A8D3-2172-7ABE-CBBE299A003D}"/>
          </ac:picMkLst>
        </pc:picChg>
      </pc:sldChg>
      <pc:sldChg chg="delSp modSp mod delAnim">
        <pc:chgData name="Niall Matthews" userId="960c99cc-fff9-4c70-b85a-78db0b68efd6" providerId="ADAL" clId="{B1EE1300-41D9-4F08-BFE4-3A5480AFF32B}" dt="2025-08-14T15:52:57.059" v="1102"/>
        <pc:sldMkLst>
          <pc:docMk/>
          <pc:sldMk cId="4033090293" sldId="345"/>
        </pc:sldMkLst>
        <pc:spChg chg="ord">
          <ac:chgData name="Niall Matthews" userId="960c99cc-fff9-4c70-b85a-78db0b68efd6" providerId="ADAL" clId="{B1EE1300-41D9-4F08-BFE4-3A5480AFF32B}" dt="2025-08-14T15:52:57.059" v="1102"/>
          <ac:spMkLst>
            <pc:docMk/>
            <pc:sldMk cId="4033090293" sldId="345"/>
            <ac:spMk id="4" creationId="{67A35D3A-EA8A-0854-C2CD-80D089D756A6}"/>
          </ac:spMkLst>
        </pc:spChg>
        <pc:picChg chg="mod">
          <ac:chgData name="Niall Matthews" userId="960c99cc-fff9-4c70-b85a-78db0b68efd6" providerId="ADAL" clId="{B1EE1300-41D9-4F08-BFE4-3A5480AFF32B}" dt="2025-08-14T15:33:32.654" v="897" actId="962"/>
          <ac:picMkLst>
            <pc:docMk/>
            <pc:sldMk cId="4033090293" sldId="345"/>
            <ac:picMk id="2" creationId="{A84C07D4-3647-991D-74F1-4B734ACBA3D4}"/>
          </ac:picMkLst>
        </pc:picChg>
        <pc:picChg chg="del">
          <ac:chgData name="Niall Matthews" userId="960c99cc-fff9-4c70-b85a-78db0b68efd6" providerId="ADAL" clId="{B1EE1300-41D9-4F08-BFE4-3A5480AFF32B}" dt="2025-08-14T15:08:20.841" v="84" actId="478"/>
          <ac:picMkLst>
            <pc:docMk/>
            <pc:sldMk cId="4033090293" sldId="345"/>
            <ac:picMk id="15" creationId="{9F6E7BAD-1795-6CF4-E159-8FAAE6E96153}"/>
          </ac:picMkLst>
        </pc:picChg>
      </pc:sldChg>
      <pc:sldChg chg="delSp modSp mod delAnim">
        <pc:chgData name="Niall Matthews" userId="960c99cc-fff9-4c70-b85a-78db0b68efd6" providerId="ADAL" clId="{B1EE1300-41D9-4F08-BFE4-3A5480AFF32B}" dt="2025-08-14T15:33:42.074" v="900" actId="962"/>
        <pc:sldMkLst>
          <pc:docMk/>
          <pc:sldMk cId="3080544032" sldId="346"/>
        </pc:sldMkLst>
        <pc:spChg chg="mod">
          <ac:chgData name="Niall Matthews" userId="960c99cc-fff9-4c70-b85a-78db0b68efd6" providerId="ADAL" clId="{B1EE1300-41D9-4F08-BFE4-3A5480AFF32B}" dt="2025-08-14T14:32:37.774" v="46" actId="33553"/>
          <ac:spMkLst>
            <pc:docMk/>
            <pc:sldMk cId="3080544032" sldId="346"/>
            <ac:spMk id="6" creationId="{81046025-73B2-6FCA-CD4C-B792AD0319BA}"/>
          </ac:spMkLst>
        </pc:spChg>
        <pc:picChg chg="mod">
          <ac:chgData name="Niall Matthews" userId="960c99cc-fff9-4c70-b85a-78db0b68efd6" providerId="ADAL" clId="{B1EE1300-41D9-4F08-BFE4-3A5480AFF32B}" dt="2025-08-14T15:33:42.074" v="900" actId="962"/>
          <ac:picMkLst>
            <pc:docMk/>
            <pc:sldMk cId="3080544032" sldId="346"/>
            <ac:picMk id="12" creationId="{A2ACC4A4-F1B8-AB8F-6F7D-F74701DFCCCC}"/>
          </ac:picMkLst>
        </pc:picChg>
        <pc:picChg chg="del">
          <ac:chgData name="Niall Matthews" userId="960c99cc-fff9-4c70-b85a-78db0b68efd6" providerId="ADAL" clId="{B1EE1300-41D9-4F08-BFE4-3A5480AFF32B}" dt="2025-08-14T15:08:26.481" v="87" actId="478"/>
          <ac:picMkLst>
            <pc:docMk/>
            <pc:sldMk cId="3080544032" sldId="346"/>
            <ac:picMk id="15" creationId="{E16FB8E8-C68F-1BF0-81B8-D9142CCF161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CFEE40-6DD1-3FE7-E967-D0C3AAC714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E85EA05C-988A-6AD8-5BC1-40733E5E0A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3641CA-7D5D-4A10-9BD5-92A82C5DB862}" type="datetimeFigureOut">
              <a:rPr lang="en-IE" smtClean="0"/>
              <a:t>15/08/2025</a:t>
            </a:fld>
            <a:endParaRPr lang="en-IE"/>
          </a:p>
        </p:txBody>
      </p:sp>
      <p:sp>
        <p:nvSpPr>
          <p:cNvPr id="4" name="Footer Placeholder 3">
            <a:extLst>
              <a:ext uri="{FF2B5EF4-FFF2-40B4-BE49-F238E27FC236}">
                <a16:creationId xmlns:a16="http://schemas.microsoft.com/office/drawing/2014/main" id="{248FF353-22F1-8AAC-62AF-ED854A9DDA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C6BE2909-71A5-D65B-ABEC-0ABBA58662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DB832F-F1DD-46E6-B29F-29A61C7FC639}" type="slidenum">
              <a:rPr lang="en-IE" smtClean="0"/>
              <a:t>‹#›</a:t>
            </a:fld>
            <a:endParaRPr lang="en-IE"/>
          </a:p>
        </p:txBody>
      </p:sp>
    </p:spTree>
    <p:extLst>
      <p:ext uri="{BB962C8B-B14F-4D97-AF65-F5344CB8AC3E}">
        <p14:creationId xmlns:p14="http://schemas.microsoft.com/office/powerpoint/2010/main" val="12193210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4EDCF-0D80-2345-B831-75DD0816D785}" type="datetimeFigureOut">
              <a:rPr lang="en-US" smtClean="0"/>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C75BE-97BD-6E40-9DB6-DF2733D6DE2A}" type="slidenum">
              <a:rPr lang="en-US" smtClean="0"/>
              <a:t>‹#›</a:t>
            </a:fld>
            <a:endParaRPr lang="en-US"/>
          </a:p>
        </p:txBody>
      </p:sp>
    </p:spTree>
    <p:extLst>
      <p:ext uri="{BB962C8B-B14F-4D97-AF65-F5344CB8AC3E}">
        <p14:creationId xmlns:p14="http://schemas.microsoft.com/office/powerpoint/2010/main" val="59764384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532380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96FA4-934B-3DB9-6861-DF39CCFE32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6749C-C807-2730-6898-B9FC9CA54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30177-6EC4-578D-E19D-6B9018C4246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78172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B30A-AB0A-4A1D-8FA5-4A3004502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07ACB-2520-6211-5A5C-F519BF4DC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CBE1E-0E15-B375-60ED-863E69CA2611}"/>
              </a:ext>
            </a:extLst>
          </p:cNvPr>
          <p:cNvSpPr>
            <a:spLocks noGrp="1"/>
          </p:cNvSpPr>
          <p:nvPr>
            <p:ph type="body" idx="1"/>
          </p:nvPr>
        </p:nvSpPr>
        <p:spPr/>
        <p:txBody>
          <a:bodyPr/>
          <a:lstStyle/>
          <a:p>
            <a:endParaRPr lang="en-GB" sz="1200" dirty="0"/>
          </a:p>
          <a:p>
            <a:endParaRPr lang="en-GB" dirty="0"/>
          </a:p>
        </p:txBody>
      </p:sp>
    </p:spTree>
    <p:extLst>
      <p:ext uri="{BB962C8B-B14F-4D97-AF65-F5344CB8AC3E}">
        <p14:creationId xmlns:p14="http://schemas.microsoft.com/office/powerpoint/2010/main" val="1409714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2736B-4E27-A592-31FE-30A743DD3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9ED79-F3E0-3C9E-595C-5E6BAC84A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F707E-16FE-34CD-1405-75DCC1C5CEB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2313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B295E-7510-02F1-6A27-EBF60F8FC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7D572-681D-CCC7-2182-7D5BD3A1E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D7FEC-439D-BCA3-863A-350CF9E092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IE" dirty="0"/>
          </a:p>
        </p:txBody>
      </p:sp>
    </p:spTree>
    <p:extLst>
      <p:ext uri="{BB962C8B-B14F-4D97-AF65-F5344CB8AC3E}">
        <p14:creationId xmlns:p14="http://schemas.microsoft.com/office/powerpoint/2010/main" val="1996285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4581E-AE70-DC98-BA76-65B0EE2AF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8EB0C-A3D5-F8D1-6BE1-2A552E039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EA45A-56AA-66FA-8EF2-B49F34C1AA18}"/>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344316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68BDC-D2CF-96B6-AADA-17D6E30A0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3E8A8-CCCE-7E7D-4854-D407678EA2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07600-944E-8781-0B9C-6D5FD0DEFDF9}"/>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890727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1A5E4-EB24-3038-9B3F-03D13A00F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E799C-8864-A2A9-55B9-6E914BD8F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9B415C-073C-641E-DF9D-D994171698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IE" dirty="0"/>
          </a:p>
        </p:txBody>
      </p:sp>
    </p:spTree>
    <p:extLst>
      <p:ext uri="{BB962C8B-B14F-4D97-AF65-F5344CB8AC3E}">
        <p14:creationId xmlns:p14="http://schemas.microsoft.com/office/powerpoint/2010/main" val="3320993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66BFD-6CCD-37DC-28FF-6F2E7B864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F5977-C09A-BE4F-FDDC-A74431705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50F57-14C6-D35A-7915-87E14FF168D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124203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FA4B7-206D-B1A2-6E82-64034C16B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6F824-0D18-78B1-3ABC-6D3D9E3D4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D0EB1-AA25-53C0-4C1A-1D9388484759}"/>
              </a:ext>
            </a:extLst>
          </p:cNvPr>
          <p:cNvSpPr>
            <a:spLocks noGrp="1"/>
          </p:cNvSpPr>
          <p:nvPr>
            <p:ph type="body" idx="1"/>
          </p:nvPr>
        </p:nvSpPr>
        <p:spPr/>
        <p:txBody>
          <a:bodyPr/>
          <a:lstStyle/>
          <a:p>
            <a:pPr marL="285750" indent="-285750">
              <a:buFont typeface="Wingdings" panose="05000000000000000000" pitchFamily="2" charset="2"/>
              <a:buChar char="Ø"/>
            </a:pPr>
            <a:endParaRPr lang="en-GB" sz="1200" dirty="0"/>
          </a:p>
          <a:p>
            <a:endParaRPr lang="en-IE" dirty="0"/>
          </a:p>
        </p:txBody>
      </p:sp>
    </p:spTree>
    <p:extLst>
      <p:ext uri="{BB962C8B-B14F-4D97-AF65-F5344CB8AC3E}">
        <p14:creationId xmlns:p14="http://schemas.microsoft.com/office/powerpoint/2010/main" val="1685019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5A551-AECD-BB73-B00E-92DBA16D6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9D6C5F-968E-3871-B8A7-B07BC0EB8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0CDDB-5CF5-0C33-EBE3-AAD18226D740}"/>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648474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BFD4C-4D1B-4296-3BBD-E3015A7A2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30217-14E4-6CC7-50FE-777DB23EC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AF253-A6F9-522D-6D6E-853A722838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Tree>
    <p:extLst>
      <p:ext uri="{BB962C8B-B14F-4D97-AF65-F5344CB8AC3E}">
        <p14:creationId xmlns:p14="http://schemas.microsoft.com/office/powerpoint/2010/main" val="1423281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C1671-58E4-1314-B36C-12BEEE347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5FDC8-37D5-9DBA-4682-C1E65C735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C18FB-C664-D0F2-AC16-EEE02FFED3E1}"/>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121438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85CF6-4172-B66D-6B49-457307862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485C5-1919-4C5D-F793-BC5894E6C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D86E36-FB9C-02AC-2FCF-0EC90BA8AD0A}"/>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118159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D523C-30A7-CC71-B1AA-BABA39181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6ADA9-B677-0F73-F271-4493DFA916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361E3-7F57-7F63-59DA-9B07991B10FF}"/>
              </a:ext>
            </a:extLst>
          </p:cNvPr>
          <p:cNvSpPr>
            <a:spLocks noGrp="1"/>
          </p:cNvSpPr>
          <p:nvPr>
            <p:ph type="body" idx="1"/>
          </p:nvPr>
        </p:nvSpPr>
        <p:spPr/>
        <p:txBody>
          <a:bodyPr/>
          <a:lstStyle/>
          <a:p>
            <a:r>
              <a:rPr lang="en-GB" sz="1200" dirty="0"/>
              <a:t> </a:t>
            </a:r>
            <a:endParaRPr lang="en-GB" dirty="0"/>
          </a:p>
          <a:p>
            <a:endParaRPr lang="en-GB" dirty="0"/>
          </a:p>
        </p:txBody>
      </p:sp>
    </p:spTree>
    <p:extLst>
      <p:ext uri="{BB962C8B-B14F-4D97-AF65-F5344CB8AC3E}">
        <p14:creationId xmlns:p14="http://schemas.microsoft.com/office/powerpoint/2010/main" val="78299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416CA-E30B-887E-DB53-64DFDDC9F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99D0C-ED92-AA4A-FFA9-04C54A353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A3BDD7-68D4-9658-CDDA-E5E36B27E454}"/>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739430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33649-DFA9-DDE3-3A80-83F0ED452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4711C-5935-68D1-AC25-BAB5874A8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9AFCF-6430-2964-8BF6-DF625386A2F1}"/>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592094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00107-DE02-A6C9-DF9F-6D3B0602B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B6DA4-0F78-D6A1-2CCB-AEA5C6290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68A87-04A6-21F9-EC5E-D4EDAB3D285F}"/>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025064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66429-9A23-EF2F-0B41-854AEED67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0E566-CD29-8969-9688-A6FAD8DB8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83678-D5A3-38FC-9CE0-E3FBF46B8460}"/>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896154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1CDC9-9C2B-A936-7D9B-F6499A373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3A5CF-2370-E39D-7470-38B82838E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2F0009-601D-588F-0CE9-0756DCDCAB9F}"/>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702746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CD158-3621-07A2-8B23-B38977CD7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F5E7A-ECF9-D71F-B86A-C90323FBF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FBC4EE-99B6-1ED4-3D8C-D128C59FC601}"/>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40159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DE985-98AF-320E-C465-74A428D5A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5DF0A-5757-BAB9-7424-8EFA6BF1B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F48CC-3EF9-8051-AEB3-28AC15BD5AA7}"/>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601615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400491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457BF-1A2A-2EEA-FBD0-3D6496E65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B9416-F67F-0D19-7B43-8CAF4D195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6D353-A823-3D40-3CE6-41BAFA750E64}"/>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593668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21C2E-3714-144A-A224-AD4BF5B6B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7F2B2-4926-84E6-7F2D-4133232C0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0F9B1D-DC48-2E1A-2337-346EDB957013}"/>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858856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21C2E-3714-144A-A224-AD4BF5B6B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7F2B2-4926-84E6-7F2D-4133232C0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0F9B1D-DC48-2E1A-2337-346EDB957013}"/>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073057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A459E-9590-02CB-1B41-2C48EF7CF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5B775-A40C-83C7-9E4A-AA365A734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4A8CA-2AA4-C7BF-10D1-CF3AA81EDDBB}"/>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986481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A187A-D836-CBD5-A8D3-F7827B863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5CC36-8A76-E516-B2E9-2D43AED7C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AC139-5F09-EDCE-1F21-74126D3784BE}"/>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008020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1BEAD-85D7-FC0E-C23B-E409ECEE3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103B8-0DF9-35AC-F96E-6A2C77A14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A4A8B-E07D-79E9-1B1D-849527549C98}"/>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02551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BB552-F61A-E2BE-E0E3-465953C97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FE5CD-7765-2E41-F861-11ADDD9202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36C56-8661-99BA-FB82-D8CB2811E164}"/>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002060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433B7-900D-DA79-72D7-826E34590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D3686-220E-B12F-2851-837590373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18D6C-4F43-0690-11BE-0C6B74B52F7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073D69-B651-C7AA-7BDF-D716D4DB97D4}"/>
              </a:ext>
            </a:extLst>
          </p:cNvPr>
          <p:cNvSpPr>
            <a:spLocks noGrp="1"/>
          </p:cNvSpPr>
          <p:nvPr>
            <p:ph type="sldNum" sz="quarter" idx="5"/>
          </p:nvPr>
        </p:nvSpPr>
        <p:spPr/>
        <p:txBody>
          <a:bodyPr/>
          <a:lstStyle/>
          <a:p>
            <a:fld id="{0E3C75BE-97BD-6E40-9DB6-DF2733D6DE2A}" type="slidenum">
              <a:rPr lang="en-US" smtClean="0"/>
              <a:t>37</a:t>
            </a:fld>
            <a:endParaRPr lang="en-US"/>
          </a:p>
        </p:txBody>
      </p:sp>
    </p:spTree>
    <p:extLst>
      <p:ext uri="{BB962C8B-B14F-4D97-AF65-F5344CB8AC3E}">
        <p14:creationId xmlns:p14="http://schemas.microsoft.com/office/powerpoint/2010/main" val="2038345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20017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86697-604B-D271-E47A-7A540C783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CC2F-2DCF-3DE0-B4E8-185AE7F0CF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A5AE1-CC39-15FC-6FB9-6EF0D965BB0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66546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92986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196F8-7AE2-1096-FE4A-254AE27E6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123E8-2896-2BC7-0992-BB96932AE2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9BA8C-BCD2-E431-B6F4-6A9CB6468098}"/>
              </a:ext>
            </a:extLst>
          </p:cNvPr>
          <p:cNvSpPr>
            <a:spLocks noGrp="1"/>
          </p:cNvSpPr>
          <p:nvPr>
            <p:ph type="body" idx="1"/>
          </p:nvPr>
        </p:nvSpPr>
        <p:spPr/>
        <p:txBody>
          <a:bodyPr/>
          <a:lstStyle/>
          <a:p>
            <a:endParaRPr lang="en-GB" dirty="0"/>
          </a:p>
          <a:p>
            <a:endParaRPr lang="en-GB" dirty="0"/>
          </a:p>
          <a:p>
            <a:endParaRPr lang="en-IE" dirty="0"/>
          </a:p>
        </p:txBody>
      </p:sp>
    </p:spTree>
    <p:extLst>
      <p:ext uri="{BB962C8B-B14F-4D97-AF65-F5344CB8AC3E}">
        <p14:creationId xmlns:p14="http://schemas.microsoft.com/office/powerpoint/2010/main" val="417163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AF46D-AE6E-D3CB-9E9E-DBA4238C5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CFCEF-C360-F4E2-F546-BF5F3DCA01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9BC21-95FF-D9AD-1800-94CEF1FFBB04}"/>
              </a:ext>
            </a:extLst>
          </p:cNvPr>
          <p:cNvSpPr>
            <a:spLocks noGrp="1"/>
          </p:cNvSpPr>
          <p:nvPr>
            <p:ph type="body" idx="1"/>
          </p:nvPr>
        </p:nvSpPr>
        <p:spPr/>
        <p:txBody>
          <a:bodyPr/>
          <a:lstStyle/>
          <a:p>
            <a:endParaRPr lang="en-GB" dirty="0"/>
          </a:p>
          <a:p>
            <a:endParaRPr lang="en-IE" dirty="0"/>
          </a:p>
        </p:txBody>
      </p:sp>
    </p:spTree>
    <p:extLst>
      <p:ext uri="{BB962C8B-B14F-4D97-AF65-F5344CB8AC3E}">
        <p14:creationId xmlns:p14="http://schemas.microsoft.com/office/powerpoint/2010/main" val="2993911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1C13E-C999-D185-2B1F-B48A850C3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7726C-9448-2FA5-237F-DD7C09FD7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A0FD3-F57C-45A9-F21B-2814D73FED5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96677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C5D2D-4B8F-795F-92C9-A75E74D97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9BB21-36E1-4FA7-B51D-7971F41F3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52499-C1C3-9704-17B4-4B106ED059BE}"/>
              </a:ext>
            </a:extLst>
          </p:cNvPr>
          <p:cNvSpPr>
            <a:spLocks noGrp="1"/>
          </p:cNvSpPr>
          <p:nvPr>
            <p:ph type="body" idx="1"/>
          </p:nvPr>
        </p:nvSpPr>
        <p:spPr/>
        <p:txBody>
          <a:bodyPr/>
          <a:lstStyle/>
          <a:p>
            <a:pPr marL="171450" indent="-171450">
              <a:buFont typeface="Arial" panose="020B0604020202020204" pitchFamily="34" charset="0"/>
              <a:buChar char="•"/>
            </a:pPr>
            <a:endParaRPr lang="en-IE" dirty="0"/>
          </a:p>
        </p:txBody>
      </p:sp>
    </p:spTree>
    <p:extLst>
      <p:ext uri="{BB962C8B-B14F-4D97-AF65-F5344CB8AC3E}">
        <p14:creationId xmlns:p14="http://schemas.microsoft.com/office/powerpoint/2010/main" val="2085002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lavender b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A7F86-2AEF-4FE6-450D-CDF90F03A1FD}"/>
              </a:ext>
            </a:extLst>
          </p:cNvPr>
          <p:cNvSpPr>
            <a:spLocks noGrp="1"/>
          </p:cNvSpPr>
          <p:nvPr>
            <p:ph type="ctrTitle" hasCustomPrompt="1"/>
          </p:nvPr>
        </p:nvSpPr>
        <p:spPr>
          <a:xfrm>
            <a:off x="3735624" y="2751994"/>
            <a:ext cx="7654963" cy="2395359"/>
          </a:xfrm>
        </p:spPr>
        <p:txBody>
          <a:bodyPr lIns="0" tIns="0" rIns="0" bIns="0" anchor="t" anchorCtr="0">
            <a:noAutofit/>
          </a:bodyPr>
          <a:lstStyle>
            <a:lvl1pPr algn="l">
              <a:defRPr sz="4800">
                <a:solidFill>
                  <a:schemeClr val="bg2"/>
                </a:solidFill>
              </a:defRPr>
            </a:lvl1pPr>
          </a:lstStyle>
          <a:p>
            <a:r>
              <a:rPr lang="en-GB"/>
              <a:t>Document title</a:t>
            </a:r>
            <a:endParaRPr lang="en-US"/>
          </a:p>
        </p:txBody>
      </p:sp>
      <p:sp>
        <p:nvSpPr>
          <p:cNvPr id="4" name="Date Placeholder 3">
            <a:extLst>
              <a:ext uri="{FF2B5EF4-FFF2-40B4-BE49-F238E27FC236}">
                <a16:creationId xmlns:a16="http://schemas.microsoft.com/office/drawing/2014/main" id="{7F3D8374-13F6-174E-E0C2-A4FF85795843}"/>
              </a:ext>
            </a:extLst>
          </p:cNvPr>
          <p:cNvSpPr>
            <a:spLocks noGrp="1"/>
          </p:cNvSpPr>
          <p:nvPr>
            <p:ph type="dt" sz="half" idx="10"/>
          </p:nvPr>
        </p:nvSpPr>
        <p:spPr>
          <a:xfrm>
            <a:off x="9123480" y="5746598"/>
            <a:ext cx="2267107" cy="365125"/>
          </a:xfrm>
        </p:spPr>
        <p:txBody>
          <a:bodyPr lIns="0" tIns="0" rIns="0" bIns="0"/>
          <a:lstStyle>
            <a:lvl1pPr algn="r">
              <a:defRPr>
                <a:solidFill>
                  <a:schemeClr val="bg2"/>
                </a:solidFill>
              </a:defRPr>
            </a:lvl1pPr>
          </a:lstStyle>
          <a:p>
            <a:endParaRPr lang="en-US"/>
          </a:p>
        </p:txBody>
      </p:sp>
      <p:sp>
        <p:nvSpPr>
          <p:cNvPr id="6" name="Text Placeholder 5">
            <a:extLst>
              <a:ext uri="{FF2B5EF4-FFF2-40B4-BE49-F238E27FC236}">
                <a16:creationId xmlns:a16="http://schemas.microsoft.com/office/drawing/2014/main" id="{4A2290B9-0A4C-377C-E4BD-B214422D4C5F}"/>
              </a:ext>
            </a:extLst>
          </p:cNvPr>
          <p:cNvSpPr>
            <a:spLocks noGrp="1"/>
          </p:cNvSpPr>
          <p:nvPr>
            <p:ph type="body" sz="quarter" idx="11" hasCustomPrompt="1"/>
          </p:nvPr>
        </p:nvSpPr>
        <p:spPr>
          <a:xfrm>
            <a:off x="3756172" y="5808243"/>
            <a:ext cx="2743200" cy="735013"/>
          </a:xfrm>
        </p:spPr>
        <p:txBody>
          <a:bodyPr lIns="0" tIns="0" rIns="0" bIns="0">
            <a:normAutofit/>
          </a:bodyPr>
          <a:lstStyle>
            <a:lvl1pPr marL="0" indent="0">
              <a:buNone/>
              <a:defRPr sz="1600">
                <a:solidFill>
                  <a:schemeClr val="bg2"/>
                </a:solidFill>
                <a:latin typeface="+mj-lt"/>
              </a:defRPr>
            </a:lvl1pPr>
          </a:lstStyle>
          <a:p>
            <a:pPr lvl="0"/>
            <a:r>
              <a:rPr lang="en-GB"/>
              <a:t>Prepared by (name)</a:t>
            </a:r>
            <a:endParaRPr lang="en-US"/>
          </a:p>
        </p:txBody>
      </p:sp>
    </p:spTree>
    <p:extLst>
      <p:ext uri="{BB962C8B-B14F-4D97-AF65-F5344CB8AC3E}">
        <p14:creationId xmlns:p14="http://schemas.microsoft.com/office/powerpoint/2010/main" val="33992530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2 column (laven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1992313"/>
            <a:ext cx="5590785" cy="1001712"/>
          </a:xfrm>
        </p:spPr>
        <p:txBody>
          <a:bodyPr lIns="0" tIns="0" rIns="0" bIns="0"/>
          <a:lstStyle>
            <a:lvl1pPr marL="0" indent="0">
              <a:buNone/>
              <a:defRPr>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Heading text goes here</a:t>
            </a:r>
          </a:p>
        </p:txBody>
      </p:sp>
      <p:sp>
        <p:nvSpPr>
          <p:cNvPr id="12" name="Text Placeholder 11">
            <a:extLst>
              <a:ext uri="{FF2B5EF4-FFF2-40B4-BE49-F238E27FC236}">
                <a16:creationId xmlns:a16="http://schemas.microsoft.com/office/drawing/2014/main" id="{8FD87D12-289F-56A3-6503-AC0782B60CD0}"/>
              </a:ext>
            </a:extLst>
          </p:cNvPr>
          <p:cNvSpPr>
            <a:spLocks noGrp="1"/>
          </p:cNvSpPr>
          <p:nvPr>
            <p:ph type="body" sz="quarter" idx="12" hasCustomPrompt="1"/>
          </p:nvPr>
        </p:nvSpPr>
        <p:spPr>
          <a:xfrm>
            <a:off x="504825" y="3429000"/>
            <a:ext cx="11181959" cy="2897188"/>
          </a:xfrm>
        </p:spPr>
        <p:txBody>
          <a:bodyPr lIns="0" tIns="0" rIns="0" bIns="0" numCol="2" spcCol="504000">
            <a:normAutofit/>
          </a:bodyPr>
          <a:lstStyle>
            <a:lvl1pPr marL="0" indent="0">
              <a:buNone/>
              <a:defRPr sz="1400">
                <a:solidFill>
                  <a:srgbClr val="112B19"/>
                </a:solidFill>
              </a:defRPr>
            </a:lvl1pPr>
            <a:lvl2pPr marL="457200" indent="0">
              <a:buNone/>
              <a:defRPr sz="1400">
                <a:solidFill>
                  <a:srgbClr val="DCD0FF"/>
                </a:solidFill>
              </a:defRPr>
            </a:lvl2pPr>
            <a:lvl3pPr marL="914400" indent="0">
              <a:buNone/>
              <a:defRPr sz="1400">
                <a:solidFill>
                  <a:srgbClr val="DCD0FF"/>
                </a:solidFill>
              </a:defRPr>
            </a:lvl3pPr>
            <a:lvl4pPr marL="1371600" indent="0">
              <a:buNone/>
              <a:defRPr sz="1400">
                <a:solidFill>
                  <a:srgbClr val="DCD0FF"/>
                </a:solidFill>
              </a:defRPr>
            </a:lvl4pPr>
            <a:lvl5pPr marL="1828800" indent="0">
              <a:buNone/>
              <a:defRPr sz="1400">
                <a:solidFill>
                  <a:srgbClr val="DCD0FF"/>
                </a:solidFill>
              </a:defRPr>
            </a:lvl5pPr>
          </a:lstStyle>
          <a:p>
            <a:pPr lvl="0"/>
            <a:r>
              <a:rPr lang="en-GB"/>
              <a:t>Body text goes here</a:t>
            </a:r>
          </a:p>
        </p:txBody>
      </p:sp>
    </p:spTree>
    <p:extLst>
      <p:ext uri="{BB962C8B-B14F-4D97-AF65-F5344CB8AC3E}">
        <p14:creationId xmlns:p14="http://schemas.microsoft.com/office/powerpoint/2010/main" val="40680800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ext (laven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3858016"/>
            <a:ext cx="11181570" cy="2442880"/>
          </a:xfrm>
        </p:spPr>
        <p:txBody>
          <a:bodyPr lIns="0" tIns="0" rIns="0" bIns="0" anchor="b" anchorCtr="0">
            <a:normAutofit/>
          </a:bodyPr>
          <a:lstStyle>
            <a:lvl1pPr marL="0" indent="0">
              <a:lnSpc>
                <a:spcPct val="80000"/>
              </a:lnSpc>
              <a:buNone/>
              <a:defRPr sz="5200">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Large text – quote etc. </a:t>
            </a:r>
          </a:p>
        </p:txBody>
      </p:sp>
    </p:spTree>
    <p:extLst>
      <p:ext uri="{BB962C8B-B14F-4D97-AF65-F5344CB8AC3E}">
        <p14:creationId xmlns:p14="http://schemas.microsoft.com/office/powerpoint/2010/main" val="28639318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image (brigh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6" name="Picture Placeholder 5">
            <a:extLst>
              <a:ext uri="{FF2B5EF4-FFF2-40B4-BE49-F238E27FC236}">
                <a16:creationId xmlns:a16="http://schemas.microsoft.com/office/drawing/2014/main" id="{5DECCB87-3A8C-497A-C2D7-B5487C594441}"/>
              </a:ext>
            </a:extLst>
          </p:cNvPr>
          <p:cNvSpPr>
            <a:spLocks noGrp="1"/>
          </p:cNvSpPr>
          <p:nvPr>
            <p:ph type="pic" sz="quarter" idx="10"/>
          </p:nvPr>
        </p:nvSpPr>
        <p:spPr>
          <a:xfrm>
            <a:off x="6411690" y="1565753"/>
            <a:ext cx="5275095" cy="4760434"/>
          </a:xfrm>
          <a:prstGeom prst="roundRect">
            <a:avLst/>
          </a:prstGeom>
        </p:spPr>
        <p:txBody>
          <a:bodyPr lIns="0" tIns="0" rIns="0" bIns="0"/>
          <a:lstStyle>
            <a:lvl1pPr>
              <a:defRPr>
                <a:solidFill>
                  <a:srgbClr val="112B19"/>
                </a:solidFill>
              </a:defRPr>
            </a:lvl1pPr>
          </a:lstStyle>
          <a:p>
            <a:endParaRPr lang="en-US"/>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1992313"/>
            <a:ext cx="5590785" cy="1001712"/>
          </a:xfrm>
        </p:spPr>
        <p:txBody>
          <a:bodyPr lIns="0" tIns="0" rIns="0" bIns="0"/>
          <a:lstStyle>
            <a:lvl1pPr marL="0" indent="0">
              <a:buNone/>
              <a:defRPr>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Heading text goes here</a:t>
            </a:r>
          </a:p>
        </p:txBody>
      </p:sp>
      <p:sp>
        <p:nvSpPr>
          <p:cNvPr id="12" name="Text Placeholder 11">
            <a:extLst>
              <a:ext uri="{FF2B5EF4-FFF2-40B4-BE49-F238E27FC236}">
                <a16:creationId xmlns:a16="http://schemas.microsoft.com/office/drawing/2014/main" id="{8FD87D12-289F-56A3-6503-AC0782B60CD0}"/>
              </a:ext>
            </a:extLst>
          </p:cNvPr>
          <p:cNvSpPr>
            <a:spLocks noGrp="1"/>
          </p:cNvSpPr>
          <p:nvPr>
            <p:ph type="body" sz="quarter" idx="12" hasCustomPrompt="1"/>
          </p:nvPr>
        </p:nvSpPr>
        <p:spPr>
          <a:xfrm>
            <a:off x="504826" y="3429000"/>
            <a:ext cx="5275096" cy="2897188"/>
          </a:xfrm>
        </p:spPr>
        <p:txBody>
          <a:bodyPr lIns="0" tIns="0" rIns="0" bIns="0">
            <a:normAutofit/>
          </a:bodyPr>
          <a:lstStyle>
            <a:lvl1pPr marL="0" indent="0">
              <a:buNone/>
              <a:defRPr sz="1400">
                <a:solidFill>
                  <a:srgbClr val="112B19"/>
                </a:solidFill>
              </a:defRPr>
            </a:lvl1pPr>
            <a:lvl2pPr marL="457200" indent="0">
              <a:buNone/>
              <a:defRPr sz="1400">
                <a:solidFill>
                  <a:srgbClr val="DCD0FF"/>
                </a:solidFill>
              </a:defRPr>
            </a:lvl2pPr>
            <a:lvl3pPr marL="914400" indent="0">
              <a:buNone/>
              <a:defRPr sz="1400">
                <a:solidFill>
                  <a:srgbClr val="DCD0FF"/>
                </a:solidFill>
              </a:defRPr>
            </a:lvl3pPr>
            <a:lvl4pPr marL="1371600" indent="0">
              <a:buNone/>
              <a:defRPr sz="1400">
                <a:solidFill>
                  <a:srgbClr val="DCD0FF"/>
                </a:solidFill>
              </a:defRPr>
            </a:lvl4pPr>
            <a:lvl5pPr marL="1828800" indent="0">
              <a:buNone/>
              <a:defRPr sz="1400">
                <a:solidFill>
                  <a:srgbClr val="DCD0FF"/>
                </a:solidFill>
              </a:defRPr>
            </a:lvl5pPr>
          </a:lstStyle>
          <a:p>
            <a:pPr lvl="0"/>
            <a:r>
              <a:rPr lang="en-GB"/>
              <a:t>Body text goes here</a:t>
            </a:r>
          </a:p>
        </p:txBody>
      </p:sp>
    </p:spTree>
    <p:extLst>
      <p:ext uri="{BB962C8B-B14F-4D97-AF65-F5344CB8AC3E}">
        <p14:creationId xmlns:p14="http://schemas.microsoft.com/office/powerpoint/2010/main" val="22057849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2 column (brigh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1992313"/>
            <a:ext cx="5590785" cy="1001712"/>
          </a:xfrm>
        </p:spPr>
        <p:txBody>
          <a:bodyPr lIns="0" tIns="0" rIns="0" bIns="0"/>
          <a:lstStyle>
            <a:lvl1pPr marL="0" indent="0">
              <a:buNone/>
              <a:defRPr>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Heading text goes here</a:t>
            </a:r>
          </a:p>
        </p:txBody>
      </p:sp>
      <p:sp>
        <p:nvSpPr>
          <p:cNvPr id="12" name="Text Placeholder 11">
            <a:extLst>
              <a:ext uri="{FF2B5EF4-FFF2-40B4-BE49-F238E27FC236}">
                <a16:creationId xmlns:a16="http://schemas.microsoft.com/office/drawing/2014/main" id="{8FD87D12-289F-56A3-6503-AC0782B60CD0}"/>
              </a:ext>
            </a:extLst>
          </p:cNvPr>
          <p:cNvSpPr>
            <a:spLocks noGrp="1"/>
          </p:cNvSpPr>
          <p:nvPr>
            <p:ph type="body" sz="quarter" idx="12" hasCustomPrompt="1"/>
          </p:nvPr>
        </p:nvSpPr>
        <p:spPr>
          <a:xfrm>
            <a:off x="504825" y="3429000"/>
            <a:ext cx="11181959" cy="2897188"/>
          </a:xfrm>
        </p:spPr>
        <p:txBody>
          <a:bodyPr lIns="0" tIns="0" rIns="0" bIns="0" numCol="2" spcCol="504000">
            <a:normAutofit/>
          </a:bodyPr>
          <a:lstStyle>
            <a:lvl1pPr marL="0" indent="0">
              <a:buFont typeface="System Font Regular"/>
              <a:buNone/>
              <a:defRPr sz="1400">
                <a:solidFill>
                  <a:srgbClr val="112B19"/>
                </a:solidFill>
              </a:defRPr>
            </a:lvl1pPr>
            <a:lvl2pPr marL="457200" indent="0">
              <a:buNone/>
              <a:defRPr sz="1400">
                <a:solidFill>
                  <a:srgbClr val="DCD0FF"/>
                </a:solidFill>
              </a:defRPr>
            </a:lvl2pPr>
            <a:lvl3pPr marL="914400" indent="0">
              <a:buNone/>
              <a:defRPr sz="1400">
                <a:solidFill>
                  <a:srgbClr val="DCD0FF"/>
                </a:solidFill>
              </a:defRPr>
            </a:lvl3pPr>
            <a:lvl4pPr marL="1371600" indent="0">
              <a:buNone/>
              <a:defRPr sz="1400">
                <a:solidFill>
                  <a:srgbClr val="DCD0FF"/>
                </a:solidFill>
              </a:defRPr>
            </a:lvl4pPr>
            <a:lvl5pPr marL="1828800" indent="0">
              <a:buNone/>
              <a:defRPr sz="1400">
                <a:solidFill>
                  <a:srgbClr val="DCD0FF"/>
                </a:solidFill>
              </a:defRPr>
            </a:lvl5pPr>
          </a:lstStyle>
          <a:p>
            <a:pPr lvl="0"/>
            <a:r>
              <a:rPr lang="en-GB"/>
              <a:t>Body text goes here</a:t>
            </a:r>
          </a:p>
        </p:txBody>
      </p:sp>
    </p:spTree>
    <p:extLst>
      <p:ext uri="{BB962C8B-B14F-4D97-AF65-F5344CB8AC3E}">
        <p14:creationId xmlns:p14="http://schemas.microsoft.com/office/powerpoint/2010/main" val="18163566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text (brigh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3858016"/>
            <a:ext cx="11181570" cy="2442880"/>
          </a:xfrm>
        </p:spPr>
        <p:txBody>
          <a:bodyPr lIns="0" tIns="0" rIns="0" bIns="0" anchor="b" anchorCtr="0">
            <a:normAutofit/>
          </a:bodyPr>
          <a:lstStyle>
            <a:lvl1pPr marL="0" indent="0">
              <a:lnSpc>
                <a:spcPct val="80000"/>
              </a:lnSpc>
              <a:buNone/>
              <a:defRPr sz="5200">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Large text – quote etc. </a:t>
            </a:r>
          </a:p>
        </p:txBody>
      </p:sp>
    </p:spTree>
    <p:extLst>
      <p:ext uri="{BB962C8B-B14F-4D97-AF65-F5344CB8AC3E}">
        <p14:creationId xmlns:p14="http://schemas.microsoft.com/office/powerpoint/2010/main" val="23912207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image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6" name="Picture Placeholder 5">
            <a:extLst>
              <a:ext uri="{FF2B5EF4-FFF2-40B4-BE49-F238E27FC236}">
                <a16:creationId xmlns:a16="http://schemas.microsoft.com/office/drawing/2014/main" id="{5DECCB87-3A8C-497A-C2D7-B5487C594441}"/>
              </a:ext>
            </a:extLst>
          </p:cNvPr>
          <p:cNvSpPr>
            <a:spLocks noGrp="1"/>
          </p:cNvSpPr>
          <p:nvPr>
            <p:ph type="pic" sz="quarter" idx="10"/>
          </p:nvPr>
        </p:nvSpPr>
        <p:spPr>
          <a:xfrm>
            <a:off x="6411690" y="1565753"/>
            <a:ext cx="5275095" cy="4760434"/>
          </a:xfrm>
          <a:prstGeom prst="roundRect">
            <a:avLst/>
          </a:prstGeom>
        </p:spPr>
        <p:txBody>
          <a:bodyPr lIns="0" tIns="0" rIns="0" bIns="0"/>
          <a:lstStyle>
            <a:lvl1pPr>
              <a:defRPr>
                <a:solidFill>
                  <a:srgbClr val="112B19"/>
                </a:solidFill>
              </a:defRPr>
            </a:lvl1pPr>
          </a:lstStyle>
          <a:p>
            <a:endParaRPr lang="en-US"/>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1992313"/>
            <a:ext cx="5590785" cy="1001712"/>
          </a:xfrm>
        </p:spPr>
        <p:txBody>
          <a:bodyPr lIns="0" tIns="0" rIns="0" bIns="0"/>
          <a:lstStyle>
            <a:lvl1pPr marL="0" indent="0">
              <a:buNone/>
              <a:defRPr>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Heading text goes here</a:t>
            </a:r>
          </a:p>
        </p:txBody>
      </p:sp>
      <p:sp>
        <p:nvSpPr>
          <p:cNvPr id="12" name="Text Placeholder 11">
            <a:extLst>
              <a:ext uri="{FF2B5EF4-FFF2-40B4-BE49-F238E27FC236}">
                <a16:creationId xmlns:a16="http://schemas.microsoft.com/office/drawing/2014/main" id="{8FD87D12-289F-56A3-6503-AC0782B60CD0}"/>
              </a:ext>
            </a:extLst>
          </p:cNvPr>
          <p:cNvSpPr>
            <a:spLocks noGrp="1"/>
          </p:cNvSpPr>
          <p:nvPr>
            <p:ph type="body" sz="quarter" idx="12" hasCustomPrompt="1"/>
          </p:nvPr>
        </p:nvSpPr>
        <p:spPr>
          <a:xfrm>
            <a:off x="504826" y="3429000"/>
            <a:ext cx="5275096" cy="2897188"/>
          </a:xfrm>
        </p:spPr>
        <p:txBody>
          <a:bodyPr lIns="0" tIns="0" rIns="0" bIns="0">
            <a:normAutofit/>
          </a:bodyPr>
          <a:lstStyle>
            <a:lvl1pPr marL="0" indent="0">
              <a:buNone/>
              <a:defRPr sz="1400">
                <a:solidFill>
                  <a:srgbClr val="112B19"/>
                </a:solidFill>
              </a:defRPr>
            </a:lvl1pPr>
            <a:lvl2pPr marL="457200" indent="0">
              <a:buNone/>
              <a:defRPr sz="1400">
                <a:solidFill>
                  <a:srgbClr val="DCD0FF"/>
                </a:solidFill>
              </a:defRPr>
            </a:lvl2pPr>
            <a:lvl3pPr marL="914400" indent="0">
              <a:buNone/>
              <a:defRPr sz="1400">
                <a:solidFill>
                  <a:srgbClr val="DCD0FF"/>
                </a:solidFill>
              </a:defRPr>
            </a:lvl3pPr>
            <a:lvl4pPr marL="1371600" indent="0">
              <a:buNone/>
              <a:defRPr sz="1400">
                <a:solidFill>
                  <a:srgbClr val="DCD0FF"/>
                </a:solidFill>
              </a:defRPr>
            </a:lvl4pPr>
            <a:lvl5pPr marL="1828800" indent="0">
              <a:buNone/>
              <a:defRPr sz="1400">
                <a:solidFill>
                  <a:srgbClr val="DCD0FF"/>
                </a:solidFill>
              </a:defRPr>
            </a:lvl5pPr>
          </a:lstStyle>
          <a:p>
            <a:pPr lvl="0"/>
            <a:r>
              <a:rPr lang="en-GB"/>
              <a:t>Body text goes here</a:t>
            </a:r>
          </a:p>
        </p:txBody>
      </p:sp>
    </p:spTree>
    <p:extLst>
      <p:ext uri="{BB962C8B-B14F-4D97-AF65-F5344CB8AC3E}">
        <p14:creationId xmlns:p14="http://schemas.microsoft.com/office/powerpoint/2010/main" val="16086414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colum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1992313"/>
            <a:ext cx="5590785" cy="1001712"/>
          </a:xfrm>
        </p:spPr>
        <p:txBody>
          <a:bodyPr lIns="0" tIns="0" rIns="0" bIns="0"/>
          <a:lstStyle>
            <a:lvl1pPr marL="0" indent="0">
              <a:buNone/>
              <a:defRPr>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Heading text goes here</a:t>
            </a:r>
          </a:p>
        </p:txBody>
      </p:sp>
      <p:sp>
        <p:nvSpPr>
          <p:cNvPr id="12" name="Text Placeholder 11">
            <a:extLst>
              <a:ext uri="{FF2B5EF4-FFF2-40B4-BE49-F238E27FC236}">
                <a16:creationId xmlns:a16="http://schemas.microsoft.com/office/drawing/2014/main" id="{8FD87D12-289F-56A3-6503-AC0782B60CD0}"/>
              </a:ext>
            </a:extLst>
          </p:cNvPr>
          <p:cNvSpPr>
            <a:spLocks noGrp="1"/>
          </p:cNvSpPr>
          <p:nvPr>
            <p:ph type="body" sz="quarter" idx="12" hasCustomPrompt="1"/>
          </p:nvPr>
        </p:nvSpPr>
        <p:spPr>
          <a:xfrm>
            <a:off x="504825" y="3429000"/>
            <a:ext cx="11181959" cy="2897188"/>
          </a:xfrm>
        </p:spPr>
        <p:txBody>
          <a:bodyPr lIns="0" tIns="0" rIns="0" bIns="0" numCol="2" spcCol="504000">
            <a:normAutofit/>
          </a:bodyPr>
          <a:lstStyle>
            <a:lvl1pPr marL="0" indent="0">
              <a:buNone/>
              <a:defRPr sz="1400">
                <a:solidFill>
                  <a:srgbClr val="112B19"/>
                </a:solidFill>
              </a:defRPr>
            </a:lvl1pPr>
            <a:lvl2pPr marL="457200" indent="0">
              <a:buNone/>
              <a:defRPr sz="1400">
                <a:solidFill>
                  <a:srgbClr val="DCD0FF"/>
                </a:solidFill>
              </a:defRPr>
            </a:lvl2pPr>
            <a:lvl3pPr marL="914400" indent="0">
              <a:buNone/>
              <a:defRPr sz="1400">
                <a:solidFill>
                  <a:srgbClr val="DCD0FF"/>
                </a:solidFill>
              </a:defRPr>
            </a:lvl3pPr>
            <a:lvl4pPr marL="1371600" indent="0">
              <a:buNone/>
              <a:defRPr sz="1400">
                <a:solidFill>
                  <a:srgbClr val="DCD0FF"/>
                </a:solidFill>
              </a:defRPr>
            </a:lvl4pPr>
            <a:lvl5pPr marL="1828800" indent="0">
              <a:buNone/>
              <a:defRPr sz="1400">
                <a:solidFill>
                  <a:srgbClr val="DCD0FF"/>
                </a:solidFill>
              </a:defRPr>
            </a:lvl5pPr>
          </a:lstStyle>
          <a:p>
            <a:pPr lvl="0"/>
            <a:r>
              <a:rPr lang="en-GB"/>
              <a:t>Body text goes here</a:t>
            </a:r>
          </a:p>
        </p:txBody>
      </p:sp>
    </p:spTree>
    <p:extLst>
      <p:ext uri="{BB962C8B-B14F-4D97-AF65-F5344CB8AC3E}">
        <p14:creationId xmlns:p14="http://schemas.microsoft.com/office/powerpoint/2010/main" val="18910042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text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3858016"/>
            <a:ext cx="11181570" cy="2442880"/>
          </a:xfrm>
        </p:spPr>
        <p:txBody>
          <a:bodyPr lIns="0" tIns="0" rIns="0" bIns="0" anchor="b" anchorCtr="0">
            <a:normAutofit/>
          </a:bodyPr>
          <a:lstStyle>
            <a:lvl1pPr marL="0" indent="0">
              <a:lnSpc>
                <a:spcPct val="80000"/>
              </a:lnSpc>
              <a:buNone/>
              <a:defRPr sz="5200">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Large text – quote etc. </a:t>
            </a:r>
          </a:p>
        </p:txBody>
      </p:sp>
    </p:spTree>
    <p:extLst>
      <p:ext uri="{BB962C8B-B14F-4D97-AF65-F5344CB8AC3E}">
        <p14:creationId xmlns:p14="http://schemas.microsoft.com/office/powerpoint/2010/main" val="20157671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imag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6" name="Picture Placeholder 5">
            <a:extLst>
              <a:ext uri="{FF2B5EF4-FFF2-40B4-BE49-F238E27FC236}">
                <a16:creationId xmlns:a16="http://schemas.microsoft.com/office/drawing/2014/main" id="{5DECCB87-3A8C-497A-C2D7-B5487C594441}"/>
              </a:ext>
            </a:extLst>
          </p:cNvPr>
          <p:cNvSpPr>
            <a:spLocks noGrp="1"/>
          </p:cNvSpPr>
          <p:nvPr>
            <p:ph type="pic" sz="quarter" idx="10"/>
          </p:nvPr>
        </p:nvSpPr>
        <p:spPr>
          <a:xfrm>
            <a:off x="6411690" y="1565753"/>
            <a:ext cx="5275095" cy="4760434"/>
          </a:xfrm>
          <a:prstGeom prst="roundRect">
            <a:avLst/>
          </a:prstGeom>
        </p:spPr>
        <p:txBody>
          <a:bodyPr lIns="0" tIns="0" rIns="0" bIns="0"/>
          <a:lstStyle>
            <a:lvl1pPr>
              <a:defRPr>
                <a:solidFill>
                  <a:srgbClr val="112B19"/>
                </a:solidFill>
              </a:defRPr>
            </a:lvl1pPr>
          </a:lstStyle>
          <a:p>
            <a:endParaRPr lang="en-US"/>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1992313"/>
            <a:ext cx="5590785" cy="1001712"/>
          </a:xfrm>
        </p:spPr>
        <p:txBody>
          <a:bodyPr lIns="0" tIns="0" rIns="0" bIns="0"/>
          <a:lstStyle>
            <a:lvl1pPr marL="0" indent="0">
              <a:buNone/>
              <a:defRPr>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Heading text goes here</a:t>
            </a:r>
          </a:p>
        </p:txBody>
      </p:sp>
      <p:sp>
        <p:nvSpPr>
          <p:cNvPr id="12" name="Text Placeholder 11">
            <a:extLst>
              <a:ext uri="{FF2B5EF4-FFF2-40B4-BE49-F238E27FC236}">
                <a16:creationId xmlns:a16="http://schemas.microsoft.com/office/drawing/2014/main" id="{8FD87D12-289F-56A3-6503-AC0782B60CD0}"/>
              </a:ext>
            </a:extLst>
          </p:cNvPr>
          <p:cNvSpPr>
            <a:spLocks noGrp="1"/>
          </p:cNvSpPr>
          <p:nvPr>
            <p:ph type="body" sz="quarter" idx="12" hasCustomPrompt="1"/>
          </p:nvPr>
        </p:nvSpPr>
        <p:spPr>
          <a:xfrm>
            <a:off x="504826" y="3429000"/>
            <a:ext cx="5275096" cy="2897188"/>
          </a:xfrm>
        </p:spPr>
        <p:txBody>
          <a:bodyPr lIns="0" tIns="0" rIns="0" bIns="0">
            <a:normAutofit/>
          </a:bodyPr>
          <a:lstStyle>
            <a:lvl1pPr marL="0" indent="0">
              <a:buNone/>
              <a:defRPr sz="1400">
                <a:solidFill>
                  <a:srgbClr val="112B19"/>
                </a:solidFill>
              </a:defRPr>
            </a:lvl1pPr>
            <a:lvl2pPr marL="457200" indent="0">
              <a:buNone/>
              <a:defRPr sz="1400">
                <a:solidFill>
                  <a:srgbClr val="DCD0FF"/>
                </a:solidFill>
              </a:defRPr>
            </a:lvl2pPr>
            <a:lvl3pPr marL="914400" indent="0">
              <a:buNone/>
              <a:defRPr sz="1400">
                <a:solidFill>
                  <a:srgbClr val="DCD0FF"/>
                </a:solidFill>
              </a:defRPr>
            </a:lvl3pPr>
            <a:lvl4pPr marL="1371600" indent="0">
              <a:buNone/>
              <a:defRPr sz="1400">
                <a:solidFill>
                  <a:srgbClr val="DCD0FF"/>
                </a:solidFill>
              </a:defRPr>
            </a:lvl4pPr>
            <a:lvl5pPr marL="1828800" indent="0">
              <a:buNone/>
              <a:defRPr sz="1400">
                <a:solidFill>
                  <a:srgbClr val="DCD0FF"/>
                </a:solidFill>
              </a:defRPr>
            </a:lvl5pPr>
          </a:lstStyle>
          <a:p>
            <a:pPr lvl="0"/>
            <a:r>
              <a:rPr lang="en-GB"/>
              <a:t>Body text goes here</a:t>
            </a:r>
          </a:p>
        </p:txBody>
      </p:sp>
    </p:spTree>
    <p:extLst>
      <p:ext uri="{BB962C8B-B14F-4D97-AF65-F5344CB8AC3E}">
        <p14:creationId xmlns:p14="http://schemas.microsoft.com/office/powerpoint/2010/main" val="10748076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char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1992313"/>
            <a:ext cx="5590785" cy="1001712"/>
          </a:xfrm>
        </p:spPr>
        <p:txBody>
          <a:bodyPr lIns="0" tIns="0" rIns="0" bIns="0"/>
          <a:lstStyle>
            <a:lvl1pPr marL="0" indent="0">
              <a:buNone/>
              <a:defRPr>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Heading text goes here</a:t>
            </a:r>
          </a:p>
        </p:txBody>
      </p:sp>
      <p:sp>
        <p:nvSpPr>
          <p:cNvPr id="12" name="Text Placeholder 11">
            <a:extLst>
              <a:ext uri="{FF2B5EF4-FFF2-40B4-BE49-F238E27FC236}">
                <a16:creationId xmlns:a16="http://schemas.microsoft.com/office/drawing/2014/main" id="{8FD87D12-289F-56A3-6503-AC0782B60CD0}"/>
              </a:ext>
            </a:extLst>
          </p:cNvPr>
          <p:cNvSpPr>
            <a:spLocks noGrp="1"/>
          </p:cNvSpPr>
          <p:nvPr>
            <p:ph type="body" sz="quarter" idx="12" hasCustomPrompt="1"/>
          </p:nvPr>
        </p:nvSpPr>
        <p:spPr>
          <a:xfrm>
            <a:off x="504826" y="3429000"/>
            <a:ext cx="5275096" cy="2897188"/>
          </a:xfrm>
        </p:spPr>
        <p:txBody>
          <a:bodyPr lIns="0" tIns="0" rIns="0" bIns="0">
            <a:normAutofit/>
          </a:bodyPr>
          <a:lstStyle>
            <a:lvl1pPr marL="0" indent="0">
              <a:buNone/>
              <a:defRPr sz="1400">
                <a:solidFill>
                  <a:srgbClr val="112B19"/>
                </a:solidFill>
              </a:defRPr>
            </a:lvl1pPr>
            <a:lvl2pPr marL="457200" indent="0">
              <a:buNone/>
              <a:defRPr sz="1400">
                <a:solidFill>
                  <a:srgbClr val="DCD0FF"/>
                </a:solidFill>
              </a:defRPr>
            </a:lvl2pPr>
            <a:lvl3pPr marL="914400" indent="0">
              <a:buNone/>
              <a:defRPr sz="1400">
                <a:solidFill>
                  <a:srgbClr val="DCD0FF"/>
                </a:solidFill>
              </a:defRPr>
            </a:lvl3pPr>
            <a:lvl4pPr marL="1371600" indent="0">
              <a:buNone/>
              <a:defRPr sz="1400">
                <a:solidFill>
                  <a:srgbClr val="DCD0FF"/>
                </a:solidFill>
              </a:defRPr>
            </a:lvl4pPr>
            <a:lvl5pPr marL="1828800" indent="0">
              <a:buNone/>
              <a:defRPr sz="1400">
                <a:solidFill>
                  <a:srgbClr val="DCD0FF"/>
                </a:solidFill>
              </a:defRPr>
            </a:lvl5pPr>
          </a:lstStyle>
          <a:p>
            <a:pPr lvl="0"/>
            <a:r>
              <a:rPr lang="en-GB"/>
              <a:t>Body text goes here</a:t>
            </a:r>
          </a:p>
        </p:txBody>
      </p:sp>
      <p:sp>
        <p:nvSpPr>
          <p:cNvPr id="5" name="Chart Placeholder 4">
            <a:extLst>
              <a:ext uri="{FF2B5EF4-FFF2-40B4-BE49-F238E27FC236}">
                <a16:creationId xmlns:a16="http://schemas.microsoft.com/office/drawing/2014/main" id="{A570E87B-3B99-7F47-AF8A-159D29E43776}"/>
              </a:ext>
            </a:extLst>
          </p:cNvPr>
          <p:cNvSpPr>
            <a:spLocks noGrp="1"/>
          </p:cNvSpPr>
          <p:nvPr>
            <p:ph type="chart" sz="quarter" idx="13"/>
          </p:nvPr>
        </p:nvSpPr>
        <p:spPr>
          <a:xfrm>
            <a:off x="6411913" y="1746250"/>
            <a:ext cx="5275262" cy="4579938"/>
          </a:xfrm>
        </p:spPr>
        <p:txBody>
          <a:bodyPr/>
          <a:lstStyle/>
          <a:p>
            <a:endParaRPr lang="en-US"/>
          </a:p>
        </p:txBody>
      </p:sp>
    </p:spTree>
    <p:extLst>
      <p:ext uri="{BB962C8B-B14F-4D97-AF65-F5344CB8AC3E}">
        <p14:creationId xmlns:p14="http://schemas.microsoft.com/office/powerpoint/2010/main" val="11759299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1 (lavender b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A7F86-2AEF-4FE6-450D-CDF90F03A1FD}"/>
              </a:ext>
            </a:extLst>
          </p:cNvPr>
          <p:cNvSpPr>
            <a:spLocks noGrp="1"/>
          </p:cNvSpPr>
          <p:nvPr>
            <p:ph type="ctrTitle" hasCustomPrompt="1"/>
          </p:nvPr>
        </p:nvSpPr>
        <p:spPr>
          <a:xfrm>
            <a:off x="8729005" y="496710"/>
            <a:ext cx="3010929" cy="630839"/>
          </a:xfrm>
        </p:spPr>
        <p:txBody>
          <a:bodyPr lIns="0" tIns="0" rIns="0" bIns="0" anchor="t" anchorCtr="0">
            <a:normAutofit/>
          </a:bodyPr>
          <a:lstStyle>
            <a:lvl1pPr algn="l">
              <a:defRPr sz="1600">
                <a:solidFill>
                  <a:srgbClr val="112B19"/>
                </a:solidFill>
              </a:defRPr>
            </a:lvl1pPr>
          </a:lstStyle>
          <a:p>
            <a:r>
              <a:rPr lang="en-GB"/>
              <a:t>Document title</a:t>
            </a:r>
            <a:endParaRPr lang="en-US"/>
          </a:p>
        </p:txBody>
      </p:sp>
      <p:sp>
        <p:nvSpPr>
          <p:cNvPr id="4" name="Date Placeholder 3">
            <a:extLst>
              <a:ext uri="{FF2B5EF4-FFF2-40B4-BE49-F238E27FC236}">
                <a16:creationId xmlns:a16="http://schemas.microsoft.com/office/drawing/2014/main" id="{7F3D8374-13F6-174E-E0C2-A4FF85795843}"/>
              </a:ext>
            </a:extLst>
          </p:cNvPr>
          <p:cNvSpPr>
            <a:spLocks noGrp="1"/>
          </p:cNvSpPr>
          <p:nvPr>
            <p:ph type="dt" sz="half" idx="10"/>
          </p:nvPr>
        </p:nvSpPr>
        <p:spPr>
          <a:xfrm>
            <a:off x="529281" y="6268352"/>
            <a:ext cx="2743200" cy="365125"/>
          </a:xfrm>
        </p:spPr>
        <p:txBody>
          <a:bodyPr lIns="0" tIns="0" rIns="0" bIns="0"/>
          <a:lstStyle>
            <a:lvl1pPr>
              <a:defRPr>
                <a:solidFill>
                  <a:srgbClr val="112B19"/>
                </a:solidFill>
              </a:defRPr>
            </a:lvl1pPr>
          </a:lstStyle>
          <a:p>
            <a:endParaRPr lang="en-US"/>
          </a:p>
        </p:txBody>
      </p:sp>
      <p:sp>
        <p:nvSpPr>
          <p:cNvPr id="6" name="Text Placeholder 5">
            <a:extLst>
              <a:ext uri="{FF2B5EF4-FFF2-40B4-BE49-F238E27FC236}">
                <a16:creationId xmlns:a16="http://schemas.microsoft.com/office/drawing/2014/main" id="{4A2290B9-0A4C-377C-E4BD-B214422D4C5F}"/>
              </a:ext>
            </a:extLst>
          </p:cNvPr>
          <p:cNvSpPr>
            <a:spLocks noGrp="1"/>
          </p:cNvSpPr>
          <p:nvPr>
            <p:ph type="body" sz="quarter" idx="11" hasCustomPrompt="1"/>
          </p:nvPr>
        </p:nvSpPr>
        <p:spPr>
          <a:xfrm>
            <a:off x="528638" y="5335631"/>
            <a:ext cx="2743200" cy="735013"/>
          </a:xfrm>
        </p:spPr>
        <p:txBody>
          <a:bodyPr lIns="0" tIns="0" rIns="0" bIns="0">
            <a:normAutofit/>
          </a:bodyPr>
          <a:lstStyle>
            <a:lvl1pPr marL="0" indent="0">
              <a:buNone/>
              <a:defRPr sz="1600">
                <a:solidFill>
                  <a:schemeClr val="tx1"/>
                </a:solidFill>
                <a:latin typeface="+mj-lt"/>
              </a:defRPr>
            </a:lvl1pPr>
          </a:lstStyle>
          <a:p>
            <a:pPr lvl="0"/>
            <a:r>
              <a:rPr lang="en-GB"/>
              <a:t>Prepared by (name)</a:t>
            </a:r>
            <a:endParaRPr lang="en-US"/>
          </a:p>
        </p:txBody>
      </p:sp>
    </p:spTree>
    <p:extLst>
      <p:ext uri="{BB962C8B-B14F-4D97-AF65-F5344CB8AC3E}">
        <p14:creationId xmlns:p14="http://schemas.microsoft.com/office/powerpoint/2010/main" val="17387733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2 colum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1992313"/>
            <a:ext cx="5590785" cy="1001712"/>
          </a:xfrm>
        </p:spPr>
        <p:txBody>
          <a:bodyPr lIns="0" tIns="0" rIns="0" bIns="0"/>
          <a:lstStyle>
            <a:lvl1pPr marL="0" indent="0">
              <a:buNone/>
              <a:defRPr>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Heading text goes here</a:t>
            </a:r>
          </a:p>
        </p:txBody>
      </p:sp>
      <p:sp>
        <p:nvSpPr>
          <p:cNvPr id="12" name="Text Placeholder 11">
            <a:extLst>
              <a:ext uri="{FF2B5EF4-FFF2-40B4-BE49-F238E27FC236}">
                <a16:creationId xmlns:a16="http://schemas.microsoft.com/office/drawing/2014/main" id="{8FD87D12-289F-56A3-6503-AC0782B60CD0}"/>
              </a:ext>
            </a:extLst>
          </p:cNvPr>
          <p:cNvSpPr>
            <a:spLocks noGrp="1"/>
          </p:cNvSpPr>
          <p:nvPr>
            <p:ph type="body" sz="quarter" idx="12" hasCustomPrompt="1"/>
          </p:nvPr>
        </p:nvSpPr>
        <p:spPr>
          <a:xfrm>
            <a:off x="504825" y="3429000"/>
            <a:ext cx="11181959" cy="2897188"/>
          </a:xfrm>
        </p:spPr>
        <p:txBody>
          <a:bodyPr lIns="0" tIns="0" rIns="0" bIns="0" numCol="2" spcCol="504000">
            <a:normAutofit/>
          </a:bodyPr>
          <a:lstStyle>
            <a:lvl1pPr marL="0" indent="0">
              <a:buNone/>
              <a:defRPr sz="1400">
                <a:solidFill>
                  <a:srgbClr val="112B19"/>
                </a:solidFill>
              </a:defRPr>
            </a:lvl1pPr>
            <a:lvl2pPr marL="457200" indent="0">
              <a:buNone/>
              <a:defRPr sz="1400">
                <a:solidFill>
                  <a:srgbClr val="DCD0FF"/>
                </a:solidFill>
              </a:defRPr>
            </a:lvl2pPr>
            <a:lvl3pPr marL="914400" indent="0">
              <a:buNone/>
              <a:defRPr sz="1400">
                <a:solidFill>
                  <a:srgbClr val="DCD0FF"/>
                </a:solidFill>
              </a:defRPr>
            </a:lvl3pPr>
            <a:lvl4pPr marL="1371600" indent="0">
              <a:buNone/>
              <a:defRPr sz="1400">
                <a:solidFill>
                  <a:srgbClr val="DCD0FF"/>
                </a:solidFill>
              </a:defRPr>
            </a:lvl4pPr>
            <a:lvl5pPr marL="1828800" indent="0">
              <a:buNone/>
              <a:defRPr sz="1400">
                <a:solidFill>
                  <a:srgbClr val="DCD0FF"/>
                </a:solidFill>
              </a:defRPr>
            </a:lvl5pPr>
          </a:lstStyle>
          <a:p>
            <a:pPr lvl="0"/>
            <a:r>
              <a:rPr lang="en-GB"/>
              <a:t>Body text goes here</a:t>
            </a:r>
          </a:p>
        </p:txBody>
      </p:sp>
    </p:spTree>
    <p:extLst>
      <p:ext uri="{BB962C8B-B14F-4D97-AF65-F5344CB8AC3E}">
        <p14:creationId xmlns:p14="http://schemas.microsoft.com/office/powerpoint/2010/main" val="35227778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tex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3858016"/>
            <a:ext cx="11181570" cy="2442880"/>
          </a:xfrm>
        </p:spPr>
        <p:txBody>
          <a:bodyPr lIns="0" tIns="0" rIns="0" bIns="0" anchor="b" anchorCtr="0">
            <a:normAutofit/>
          </a:bodyPr>
          <a:lstStyle>
            <a:lvl1pPr marL="0" indent="0">
              <a:lnSpc>
                <a:spcPct val="80000"/>
              </a:lnSpc>
              <a:buNone/>
              <a:defRPr sz="5200">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Large text – quote etc.</a:t>
            </a:r>
          </a:p>
        </p:txBody>
      </p:sp>
    </p:spTree>
    <p:extLst>
      <p:ext uri="{BB962C8B-B14F-4D97-AF65-F5344CB8AC3E}">
        <p14:creationId xmlns:p14="http://schemas.microsoft.com/office/powerpoint/2010/main" val="12940699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1 (green b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3D8374-13F6-174E-E0C2-A4FF85795843}"/>
              </a:ext>
            </a:extLst>
          </p:cNvPr>
          <p:cNvSpPr>
            <a:spLocks noGrp="1"/>
          </p:cNvSpPr>
          <p:nvPr>
            <p:ph type="dt" sz="half" idx="10"/>
          </p:nvPr>
        </p:nvSpPr>
        <p:spPr>
          <a:xfrm>
            <a:off x="529281" y="6268352"/>
            <a:ext cx="2743200" cy="365125"/>
          </a:xfrm>
        </p:spPr>
        <p:txBody>
          <a:bodyPr lIns="0" tIns="0" rIns="0" bIns="0"/>
          <a:lstStyle>
            <a:lvl1pPr>
              <a:defRPr>
                <a:solidFill>
                  <a:srgbClr val="DCD0FF"/>
                </a:solidFill>
              </a:defRPr>
            </a:lvl1pPr>
          </a:lstStyle>
          <a:p>
            <a:endParaRPr lang="en-US"/>
          </a:p>
        </p:txBody>
      </p:sp>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8729005" y="496710"/>
            <a:ext cx="3010929" cy="630839"/>
          </a:xfrm>
        </p:spPr>
        <p:txBody>
          <a:bodyPr lIns="0" tIns="0" rIns="0" bIns="0" anchor="t" anchorCtr="0">
            <a:normAutofit/>
          </a:bodyPr>
          <a:lstStyle>
            <a:lvl1pPr algn="l">
              <a:defRPr sz="1600">
                <a:solidFill>
                  <a:srgbClr val="DCD0FF"/>
                </a:solidFill>
              </a:defRPr>
            </a:lvl1pPr>
          </a:lstStyle>
          <a:p>
            <a:r>
              <a:rPr lang="en-GB"/>
              <a:t>Document title</a:t>
            </a:r>
            <a:endParaRPr lang="en-US"/>
          </a:p>
        </p:txBody>
      </p:sp>
      <p:sp>
        <p:nvSpPr>
          <p:cNvPr id="2" name="Text Placeholder 5">
            <a:extLst>
              <a:ext uri="{FF2B5EF4-FFF2-40B4-BE49-F238E27FC236}">
                <a16:creationId xmlns:a16="http://schemas.microsoft.com/office/drawing/2014/main" id="{B73B4571-C858-DF6B-8F2C-D315EC6ACF4E}"/>
              </a:ext>
            </a:extLst>
          </p:cNvPr>
          <p:cNvSpPr>
            <a:spLocks noGrp="1"/>
          </p:cNvSpPr>
          <p:nvPr>
            <p:ph type="body" sz="quarter" idx="11" hasCustomPrompt="1"/>
          </p:nvPr>
        </p:nvSpPr>
        <p:spPr>
          <a:xfrm>
            <a:off x="528638" y="5335631"/>
            <a:ext cx="2743200" cy="735013"/>
          </a:xfrm>
        </p:spPr>
        <p:txBody>
          <a:bodyPr lIns="0" tIns="0" rIns="0" bIns="0">
            <a:normAutofit/>
          </a:bodyPr>
          <a:lstStyle>
            <a:lvl1pPr marL="0" indent="0">
              <a:buNone/>
              <a:defRPr sz="1600">
                <a:solidFill>
                  <a:schemeClr val="bg2"/>
                </a:solidFill>
                <a:latin typeface="+mj-lt"/>
              </a:defRPr>
            </a:lvl1pPr>
          </a:lstStyle>
          <a:p>
            <a:pPr lvl="0"/>
            <a:r>
              <a:rPr lang="en-GB"/>
              <a:t>Prepared by (name)</a:t>
            </a:r>
            <a:endParaRPr lang="en-US"/>
          </a:p>
        </p:txBody>
      </p:sp>
    </p:spTree>
    <p:extLst>
      <p:ext uri="{BB962C8B-B14F-4D97-AF65-F5344CB8AC3E}">
        <p14:creationId xmlns:p14="http://schemas.microsoft.com/office/powerpoint/2010/main" val="2960441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A7F86-2AEF-4FE6-450D-CDF90F03A1FD}"/>
              </a:ext>
            </a:extLst>
          </p:cNvPr>
          <p:cNvSpPr>
            <a:spLocks noGrp="1"/>
          </p:cNvSpPr>
          <p:nvPr>
            <p:ph type="ctrTitle" hasCustomPrompt="1"/>
          </p:nvPr>
        </p:nvSpPr>
        <p:spPr>
          <a:xfrm>
            <a:off x="8729005" y="496710"/>
            <a:ext cx="3010929" cy="630839"/>
          </a:xfrm>
        </p:spPr>
        <p:txBody>
          <a:bodyPr lIns="0" tIns="0" rIns="0" bIns="0" anchor="t" anchorCtr="0">
            <a:normAutofit/>
          </a:bodyPr>
          <a:lstStyle>
            <a:lvl1pPr algn="l">
              <a:defRPr sz="1600">
                <a:solidFill>
                  <a:srgbClr val="112B19"/>
                </a:solidFill>
              </a:defRPr>
            </a:lvl1pPr>
          </a:lstStyle>
          <a:p>
            <a:r>
              <a:rPr lang="en-GB"/>
              <a:t>Document title</a:t>
            </a:r>
            <a:endParaRPr lang="en-US"/>
          </a:p>
        </p:txBody>
      </p:sp>
      <p:sp>
        <p:nvSpPr>
          <p:cNvPr id="4" name="Date Placeholder 3">
            <a:extLst>
              <a:ext uri="{FF2B5EF4-FFF2-40B4-BE49-F238E27FC236}">
                <a16:creationId xmlns:a16="http://schemas.microsoft.com/office/drawing/2014/main" id="{7F3D8374-13F6-174E-E0C2-A4FF85795843}"/>
              </a:ext>
            </a:extLst>
          </p:cNvPr>
          <p:cNvSpPr>
            <a:spLocks noGrp="1"/>
          </p:cNvSpPr>
          <p:nvPr>
            <p:ph type="dt" sz="half" idx="10"/>
          </p:nvPr>
        </p:nvSpPr>
        <p:spPr>
          <a:xfrm>
            <a:off x="529281" y="6268352"/>
            <a:ext cx="2743200" cy="365125"/>
          </a:xfrm>
        </p:spPr>
        <p:txBody>
          <a:bodyPr lIns="0" tIns="0" rIns="0" bIns="0"/>
          <a:lstStyle>
            <a:lvl1pPr>
              <a:defRPr>
                <a:solidFill>
                  <a:srgbClr val="112B19"/>
                </a:solidFill>
              </a:defRPr>
            </a:lvl1pPr>
          </a:lstStyle>
          <a:p>
            <a:endParaRPr lang="en-US"/>
          </a:p>
        </p:txBody>
      </p:sp>
      <p:sp>
        <p:nvSpPr>
          <p:cNvPr id="3" name="Text Placeholder 5">
            <a:extLst>
              <a:ext uri="{FF2B5EF4-FFF2-40B4-BE49-F238E27FC236}">
                <a16:creationId xmlns:a16="http://schemas.microsoft.com/office/drawing/2014/main" id="{0D310A81-74AE-9A2B-DC76-02E7DE63137C}"/>
              </a:ext>
            </a:extLst>
          </p:cNvPr>
          <p:cNvSpPr>
            <a:spLocks noGrp="1"/>
          </p:cNvSpPr>
          <p:nvPr>
            <p:ph type="body" sz="quarter" idx="11" hasCustomPrompt="1"/>
          </p:nvPr>
        </p:nvSpPr>
        <p:spPr>
          <a:xfrm>
            <a:off x="528638" y="5335631"/>
            <a:ext cx="2743200" cy="735013"/>
          </a:xfrm>
        </p:spPr>
        <p:txBody>
          <a:bodyPr lIns="0" tIns="0" rIns="0" bIns="0">
            <a:normAutofit/>
          </a:bodyPr>
          <a:lstStyle>
            <a:lvl1pPr marL="0" indent="0">
              <a:buNone/>
              <a:defRPr sz="1600">
                <a:solidFill>
                  <a:schemeClr val="tx1"/>
                </a:solidFill>
                <a:latin typeface="+mj-lt"/>
              </a:defRPr>
            </a:lvl1pPr>
          </a:lstStyle>
          <a:p>
            <a:pPr lvl="0"/>
            <a:r>
              <a:rPr lang="en-GB"/>
              <a:t>Prepared by (name)</a:t>
            </a:r>
            <a:endParaRPr lang="en-US"/>
          </a:p>
        </p:txBody>
      </p:sp>
    </p:spTree>
    <p:extLst>
      <p:ext uri="{BB962C8B-B14F-4D97-AF65-F5344CB8AC3E}">
        <p14:creationId xmlns:p14="http://schemas.microsoft.com/office/powerpoint/2010/main" val="39458490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3D8374-13F6-174E-E0C2-A4FF85795843}"/>
              </a:ext>
            </a:extLst>
          </p:cNvPr>
          <p:cNvSpPr>
            <a:spLocks noGrp="1"/>
          </p:cNvSpPr>
          <p:nvPr>
            <p:ph type="dt" sz="half" idx="10"/>
          </p:nvPr>
        </p:nvSpPr>
        <p:spPr>
          <a:xfrm>
            <a:off x="529281" y="6268352"/>
            <a:ext cx="2743200" cy="365125"/>
          </a:xfrm>
        </p:spPr>
        <p:txBody>
          <a:bodyPr lIns="0" tIns="0" rIns="0" bIns="0"/>
          <a:lstStyle>
            <a:lvl1pPr>
              <a:defRPr>
                <a:solidFill>
                  <a:srgbClr val="DCD0FF"/>
                </a:solidFill>
              </a:defRPr>
            </a:lvl1pPr>
          </a:lstStyle>
          <a:p>
            <a:endParaRPr lang="en-US"/>
          </a:p>
        </p:txBody>
      </p:sp>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8729005" y="496710"/>
            <a:ext cx="3010929" cy="630839"/>
          </a:xfrm>
        </p:spPr>
        <p:txBody>
          <a:bodyPr lIns="0" tIns="0" rIns="0" bIns="0" anchor="t" anchorCtr="0">
            <a:normAutofit/>
          </a:bodyPr>
          <a:lstStyle>
            <a:lvl1pPr algn="l">
              <a:defRPr sz="1600">
                <a:solidFill>
                  <a:srgbClr val="DCD0FF"/>
                </a:solidFill>
              </a:defRPr>
            </a:lvl1pPr>
          </a:lstStyle>
          <a:p>
            <a:r>
              <a:rPr lang="en-GB"/>
              <a:t>Document title</a:t>
            </a:r>
            <a:endParaRPr lang="en-US"/>
          </a:p>
        </p:txBody>
      </p:sp>
      <p:sp>
        <p:nvSpPr>
          <p:cNvPr id="2" name="Text Placeholder 5">
            <a:extLst>
              <a:ext uri="{FF2B5EF4-FFF2-40B4-BE49-F238E27FC236}">
                <a16:creationId xmlns:a16="http://schemas.microsoft.com/office/drawing/2014/main" id="{1C3E2EF7-9C22-7F30-6F3C-94F89D63A709}"/>
              </a:ext>
            </a:extLst>
          </p:cNvPr>
          <p:cNvSpPr>
            <a:spLocks noGrp="1"/>
          </p:cNvSpPr>
          <p:nvPr>
            <p:ph type="body" sz="quarter" idx="11" hasCustomPrompt="1"/>
          </p:nvPr>
        </p:nvSpPr>
        <p:spPr>
          <a:xfrm>
            <a:off x="528638" y="5335631"/>
            <a:ext cx="2743200" cy="735013"/>
          </a:xfrm>
        </p:spPr>
        <p:txBody>
          <a:bodyPr lIns="0" tIns="0" rIns="0" bIns="0">
            <a:normAutofit/>
          </a:bodyPr>
          <a:lstStyle>
            <a:lvl1pPr marL="0" indent="0">
              <a:buNone/>
              <a:defRPr sz="1600">
                <a:solidFill>
                  <a:schemeClr val="bg2"/>
                </a:solidFill>
                <a:latin typeface="+mj-lt"/>
              </a:defRPr>
            </a:lvl1pPr>
          </a:lstStyle>
          <a:p>
            <a:pPr lvl="0"/>
            <a:r>
              <a:rPr lang="en-GB"/>
              <a:t>Prepared by (name)</a:t>
            </a:r>
            <a:endParaRPr lang="en-US"/>
          </a:p>
        </p:txBody>
      </p:sp>
    </p:spTree>
    <p:extLst>
      <p:ext uri="{BB962C8B-B14F-4D97-AF65-F5344CB8AC3E}">
        <p14:creationId xmlns:p14="http://schemas.microsoft.com/office/powerpoint/2010/main" val="375636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imag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DCD0FF"/>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pPr algn="r"/>
              <a:t>‹#›</a:t>
            </a:fld>
            <a:endParaRPr lang="en-US" sz="1400"/>
          </a:p>
        </p:txBody>
      </p:sp>
      <p:sp>
        <p:nvSpPr>
          <p:cNvPr id="6" name="Picture Placeholder 5">
            <a:extLst>
              <a:ext uri="{FF2B5EF4-FFF2-40B4-BE49-F238E27FC236}">
                <a16:creationId xmlns:a16="http://schemas.microsoft.com/office/drawing/2014/main" id="{5DECCB87-3A8C-497A-C2D7-B5487C594441}"/>
              </a:ext>
            </a:extLst>
          </p:cNvPr>
          <p:cNvSpPr>
            <a:spLocks noGrp="1"/>
          </p:cNvSpPr>
          <p:nvPr>
            <p:ph type="pic" sz="quarter" idx="10"/>
          </p:nvPr>
        </p:nvSpPr>
        <p:spPr>
          <a:xfrm>
            <a:off x="6411690" y="1565753"/>
            <a:ext cx="5275095" cy="4760434"/>
          </a:xfrm>
          <a:prstGeom prst="roundRect">
            <a:avLst/>
          </a:prstGeom>
        </p:spPr>
        <p:txBody>
          <a:bodyPr lIns="0" tIns="0" rIns="0" bIns="0"/>
          <a:lstStyle>
            <a:lvl1pPr>
              <a:defRPr>
                <a:solidFill>
                  <a:srgbClr val="DCD0FF"/>
                </a:solidFill>
              </a:defRPr>
            </a:lvl1pPr>
          </a:lstStyle>
          <a:p>
            <a:endParaRPr lang="en-US"/>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1992313"/>
            <a:ext cx="5590785" cy="1001712"/>
          </a:xfrm>
        </p:spPr>
        <p:txBody>
          <a:bodyPr lIns="0" tIns="0" rIns="0" bIns="0"/>
          <a:lstStyle>
            <a:lvl1pPr marL="0" indent="0">
              <a:buNone/>
              <a:defRPr>
                <a:solidFill>
                  <a:srgbClr val="DCD0FF"/>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Heading text goes here</a:t>
            </a:r>
          </a:p>
        </p:txBody>
      </p:sp>
      <p:sp>
        <p:nvSpPr>
          <p:cNvPr id="12" name="Text Placeholder 11">
            <a:extLst>
              <a:ext uri="{FF2B5EF4-FFF2-40B4-BE49-F238E27FC236}">
                <a16:creationId xmlns:a16="http://schemas.microsoft.com/office/drawing/2014/main" id="{8FD87D12-289F-56A3-6503-AC0782B60CD0}"/>
              </a:ext>
            </a:extLst>
          </p:cNvPr>
          <p:cNvSpPr>
            <a:spLocks noGrp="1"/>
          </p:cNvSpPr>
          <p:nvPr>
            <p:ph type="body" sz="quarter" idx="12" hasCustomPrompt="1"/>
          </p:nvPr>
        </p:nvSpPr>
        <p:spPr>
          <a:xfrm>
            <a:off x="504826" y="3429000"/>
            <a:ext cx="5275096" cy="2897188"/>
          </a:xfrm>
        </p:spPr>
        <p:txBody>
          <a:bodyPr lIns="0" tIns="0" rIns="0" bIns="0">
            <a:normAutofit/>
          </a:bodyPr>
          <a:lstStyle>
            <a:lvl1pPr marL="0" indent="0">
              <a:buNone/>
              <a:defRPr sz="1400">
                <a:solidFill>
                  <a:srgbClr val="DCD0FF"/>
                </a:solidFill>
              </a:defRPr>
            </a:lvl1pPr>
            <a:lvl2pPr marL="457200" indent="0">
              <a:buNone/>
              <a:defRPr sz="1400">
                <a:solidFill>
                  <a:srgbClr val="DCD0FF"/>
                </a:solidFill>
              </a:defRPr>
            </a:lvl2pPr>
            <a:lvl3pPr marL="914400" indent="0">
              <a:buNone/>
              <a:defRPr sz="1400">
                <a:solidFill>
                  <a:srgbClr val="DCD0FF"/>
                </a:solidFill>
              </a:defRPr>
            </a:lvl3pPr>
            <a:lvl4pPr marL="1371600" indent="0">
              <a:buNone/>
              <a:defRPr sz="1400">
                <a:solidFill>
                  <a:srgbClr val="DCD0FF"/>
                </a:solidFill>
              </a:defRPr>
            </a:lvl4pPr>
            <a:lvl5pPr marL="1828800" indent="0">
              <a:buNone/>
              <a:defRPr sz="1400">
                <a:solidFill>
                  <a:srgbClr val="DCD0FF"/>
                </a:solidFill>
              </a:defRPr>
            </a:lvl5pPr>
          </a:lstStyle>
          <a:p>
            <a:pPr lvl="0"/>
            <a:r>
              <a:rPr lang="en-GB"/>
              <a:t>Body text goes here</a:t>
            </a:r>
          </a:p>
        </p:txBody>
      </p:sp>
    </p:spTree>
    <p:extLst>
      <p:ext uri="{BB962C8B-B14F-4D97-AF65-F5344CB8AC3E}">
        <p14:creationId xmlns:p14="http://schemas.microsoft.com/office/powerpoint/2010/main" val="42425260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2 column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DCD0FF"/>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pPr algn="r"/>
              <a:t>‹#›</a:t>
            </a:fld>
            <a:endParaRPr lang="en-US" sz="1400"/>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1992313"/>
            <a:ext cx="5590785" cy="1001712"/>
          </a:xfrm>
        </p:spPr>
        <p:txBody>
          <a:bodyPr lIns="0" tIns="0" rIns="0" bIns="0"/>
          <a:lstStyle>
            <a:lvl1pPr marL="0" indent="0">
              <a:buNone/>
              <a:defRPr>
                <a:solidFill>
                  <a:srgbClr val="DCD0FF"/>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Heading text goes here</a:t>
            </a:r>
          </a:p>
        </p:txBody>
      </p:sp>
      <p:sp>
        <p:nvSpPr>
          <p:cNvPr id="12" name="Text Placeholder 11">
            <a:extLst>
              <a:ext uri="{FF2B5EF4-FFF2-40B4-BE49-F238E27FC236}">
                <a16:creationId xmlns:a16="http://schemas.microsoft.com/office/drawing/2014/main" id="{8FD87D12-289F-56A3-6503-AC0782B60CD0}"/>
              </a:ext>
            </a:extLst>
          </p:cNvPr>
          <p:cNvSpPr>
            <a:spLocks noGrp="1"/>
          </p:cNvSpPr>
          <p:nvPr>
            <p:ph type="body" sz="quarter" idx="12" hasCustomPrompt="1"/>
          </p:nvPr>
        </p:nvSpPr>
        <p:spPr>
          <a:xfrm>
            <a:off x="504825" y="3429000"/>
            <a:ext cx="11181959" cy="2897188"/>
          </a:xfrm>
        </p:spPr>
        <p:txBody>
          <a:bodyPr lIns="0" tIns="0" rIns="0" bIns="0" numCol="2" spcCol="504000">
            <a:normAutofit/>
          </a:bodyPr>
          <a:lstStyle>
            <a:lvl1pPr marL="0" indent="0">
              <a:buNone/>
              <a:defRPr sz="1400">
                <a:solidFill>
                  <a:srgbClr val="DCD0FF"/>
                </a:solidFill>
              </a:defRPr>
            </a:lvl1pPr>
            <a:lvl2pPr marL="457200" indent="0">
              <a:buNone/>
              <a:defRPr sz="1400">
                <a:solidFill>
                  <a:srgbClr val="DCD0FF"/>
                </a:solidFill>
              </a:defRPr>
            </a:lvl2pPr>
            <a:lvl3pPr marL="914400" indent="0">
              <a:buNone/>
              <a:defRPr sz="1400">
                <a:solidFill>
                  <a:srgbClr val="DCD0FF"/>
                </a:solidFill>
              </a:defRPr>
            </a:lvl3pPr>
            <a:lvl4pPr marL="1371600" indent="0">
              <a:buNone/>
              <a:defRPr sz="1400">
                <a:solidFill>
                  <a:srgbClr val="DCD0FF"/>
                </a:solidFill>
              </a:defRPr>
            </a:lvl4pPr>
            <a:lvl5pPr marL="1828800" indent="0">
              <a:buNone/>
              <a:defRPr sz="1400">
                <a:solidFill>
                  <a:srgbClr val="DCD0FF"/>
                </a:solidFill>
              </a:defRPr>
            </a:lvl5pPr>
          </a:lstStyle>
          <a:p>
            <a:pPr lvl="0"/>
            <a:r>
              <a:rPr lang="en-GB"/>
              <a:t>Body text goes here</a:t>
            </a:r>
          </a:p>
        </p:txBody>
      </p:sp>
    </p:spTree>
    <p:extLst>
      <p:ext uri="{BB962C8B-B14F-4D97-AF65-F5344CB8AC3E}">
        <p14:creationId xmlns:p14="http://schemas.microsoft.com/office/powerpoint/2010/main" val="21505768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tex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DCD0FF"/>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DCD0FF"/>
                </a:solidFill>
              </a:rPr>
              <a:pPr algn="r"/>
              <a:t>‹#›</a:t>
            </a:fld>
            <a:endParaRPr lang="en-US" sz="1400">
              <a:solidFill>
                <a:srgbClr val="DCD0FF"/>
              </a:solidFill>
            </a:endParaRPr>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3858016"/>
            <a:ext cx="11181570" cy="2442880"/>
          </a:xfrm>
        </p:spPr>
        <p:txBody>
          <a:bodyPr lIns="0" tIns="0" rIns="0" bIns="0" anchor="b" anchorCtr="0">
            <a:normAutofit/>
          </a:bodyPr>
          <a:lstStyle>
            <a:lvl1pPr marL="0" indent="0">
              <a:lnSpc>
                <a:spcPct val="80000"/>
              </a:lnSpc>
              <a:buNone/>
              <a:defRPr sz="5200">
                <a:solidFill>
                  <a:srgbClr val="DCD0FF"/>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Large text – quote etc. </a:t>
            </a:r>
          </a:p>
        </p:txBody>
      </p:sp>
    </p:spTree>
    <p:extLst>
      <p:ext uri="{BB962C8B-B14F-4D97-AF65-F5344CB8AC3E}">
        <p14:creationId xmlns:p14="http://schemas.microsoft.com/office/powerpoint/2010/main" val="24046797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laven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D2527-8FF7-5DCF-0D93-0ABBC822C6A5}"/>
              </a:ext>
            </a:extLst>
          </p:cNvPr>
          <p:cNvSpPr>
            <a:spLocks noGrp="1"/>
          </p:cNvSpPr>
          <p:nvPr>
            <p:ph type="ctrTitle" hasCustomPrompt="1"/>
          </p:nvPr>
        </p:nvSpPr>
        <p:spPr>
          <a:xfrm>
            <a:off x="6411690" y="496711"/>
            <a:ext cx="3010929" cy="430216"/>
          </a:xfrm>
        </p:spPr>
        <p:txBody>
          <a:bodyPr lIns="0" tIns="0" rIns="0" bIns="0" anchor="t" anchorCtr="0">
            <a:normAutofit/>
          </a:bodyPr>
          <a:lstStyle>
            <a:lvl1pPr algn="l">
              <a:defRPr sz="1400">
                <a:solidFill>
                  <a:srgbClr val="112B19"/>
                </a:solidFill>
              </a:defRPr>
            </a:lvl1pPr>
          </a:lstStyle>
          <a:p>
            <a:r>
              <a:rPr lang="en-GB"/>
              <a:t>Document / section title</a:t>
            </a:r>
            <a:endParaRPr lang="en-US"/>
          </a:p>
        </p:txBody>
      </p:sp>
      <p:sp>
        <p:nvSpPr>
          <p:cNvPr id="2" name="Title 1">
            <a:extLst>
              <a:ext uri="{FF2B5EF4-FFF2-40B4-BE49-F238E27FC236}">
                <a16:creationId xmlns:a16="http://schemas.microsoft.com/office/drawing/2014/main" id="{69F49520-D2FD-8F23-DF4F-A29F99F633A8}"/>
              </a:ext>
            </a:extLst>
          </p:cNvPr>
          <p:cNvSpPr txBox="1">
            <a:spLocks/>
          </p:cNvSpPr>
          <p:nvPr userDrawn="1"/>
        </p:nvSpPr>
        <p:spPr>
          <a:xfrm>
            <a:off x="11134003" y="496710"/>
            <a:ext cx="552782" cy="63083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600" kern="1200">
                <a:solidFill>
                  <a:srgbClr val="DCD0FF"/>
                </a:solidFill>
                <a:latin typeface="+mj-lt"/>
                <a:ea typeface="+mj-ea"/>
                <a:cs typeface="+mj-cs"/>
              </a:defRPr>
            </a:lvl1pPr>
          </a:lstStyle>
          <a:p>
            <a:pPr algn="r"/>
            <a:fld id="{5EC4E4BB-16BA-9043-881F-03D376027029}" type="slidenum">
              <a:rPr lang="en-GB" sz="1400" smtClean="0">
                <a:solidFill>
                  <a:srgbClr val="112B19"/>
                </a:solidFill>
              </a:rPr>
              <a:pPr algn="r"/>
              <a:t>‹#›</a:t>
            </a:fld>
            <a:endParaRPr lang="en-US" sz="1400">
              <a:solidFill>
                <a:srgbClr val="112B19"/>
              </a:solidFill>
            </a:endParaRPr>
          </a:p>
        </p:txBody>
      </p:sp>
      <p:sp>
        <p:nvSpPr>
          <p:cNvPr id="6" name="Picture Placeholder 5">
            <a:extLst>
              <a:ext uri="{FF2B5EF4-FFF2-40B4-BE49-F238E27FC236}">
                <a16:creationId xmlns:a16="http://schemas.microsoft.com/office/drawing/2014/main" id="{5DECCB87-3A8C-497A-C2D7-B5487C594441}"/>
              </a:ext>
            </a:extLst>
          </p:cNvPr>
          <p:cNvSpPr>
            <a:spLocks noGrp="1"/>
          </p:cNvSpPr>
          <p:nvPr>
            <p:ph type="pic" sz="quarter" idx="10"/>
          </p:nvPr>
        </p:nvSpPr>
        <p:spPr>
          <a:xfrm>
            <a:off x="6411690" y="1565753"/>
            <a:ext cx="5275095" cy="4760434"/>
          </a:xfrm>
          <a:prstGeom prst="roundRect">
            <a:avLst/>
          </a:prstGeom>
        </p:spPr>
        <p:txBody>
          <a:bodyPr lIns="0" tIns="0" rIns="0" bIns="0"/>
          <a:lstStyle>
            <a:lvl1pPr>
              <a:defRPr>
                <a:solidFill>
                  <a:srgbClr val="112B19"/>
                </a:solidFill>
              </a:defRPr>
            </a:lvl1pPr>
          </a:lstStyle>
          <a:p>
            <a:endParaRPr lang="en-US"/>
          </a:p>
        </p:txBody>
      </p:sp>
      <p:sp>
        <p:nvSpPr>
          <p:cNvPr id="10" name="Text Placeholder 9">
            <a:extLst>
              <a:ext uri="{FF2B5EF4-FFF2-40B4-BE49-F238E27FC236}">
                <a16:creationId xmlns:a16="http://schemas.microsoft.com/office/drawing/2014/main" id="{66D122BC-85FD-BA46-729E-B747B26B640F}"/>
              </a:ext>
            </a:extLst>
          </p:cNvPr>
          <p:cNvSpPr>
            <a:spLocks noGrp="1"/>
          </p:cNvSpPr>
          <p:nvPr>
            <p:ph type="body" sz="quarter" idx="11" hasCustomPrompt="1"/>
          </p:nvPr>
        </p:nvSpPr>
        <p:spPr>
          <a:xfrm>
            <a:off x="505215" y="1992313"/>
            <a:ext cx="5590785" cy="1001712"/>
          </a:xfrm>
        </p:spPr>
        <p:txBody>
          <a:bodyPr lIns="0" tIns="0" rIns="0" bIns="0"/>
          <a:lstStyle>
            <a:lvl1pPr marL="0" indent="0">
              <a:buNone/>
              <a:defRPr>
                <a:solidFill>
                  <a:srgbClr val="112B19"/>
                </a:solidFill>
              </a:defRPr>
            </a:lvl1pPr>
            <a:lvl2pPr marL="457200" indent="0">
              <a:buNone/>
              <a:defRPr>
                <a:solidFill>
                  <a:srgbClr val="DCD0FF"/>
                </a:solidFill>
              </a:defRPr>
            </a:lvl2pPr>
            <a:lvl3pPr marL="914400" indent="0">
              <a:buNone/>
              <a:defRPr>
                <a:solidFill>
                  <a:srgbClr val="DCD0FF"/>
                </a:solidFill>
              </a:defRPr>
            </a:lvl3pPr>
            <a:lvl4pPr marL="1371600" indent="0">
              <a:buNone/>
              <a:defRPr>
                <a:solidFill>
                  <a:srgbClr val="DCD0FF"/>
                </a:solidFill>
              </a:defRPr>
            </a:lvl4pPr>
            <a:lvl5pPr marL="1828800" indent="0">
              <a:buNone/>
              <a:defRPr>
                <a:solidFill>
                  <a:srgbClr val="DCD0FF"/>
                </a:solidFill>
              </a:defRPr>
            </a:lvl5pPr>
          </a:lstStyle>
          <a:p>
            <a:pPr lvl="0"/>
            <a:r>
              <a:rPr lang="en-GB"/>
              <a:t>Heading text goes here</a:t>
            </a:r>
          </a:p>
        </p:txBody>
      </p:sp>
      <p:sp>
        <p:nvSpPr>
          <p:cNvPr id="12" name="Text Placeholder 11">
            <a:extLst>
              <a:ext uri="{FF2B5EF4-FFF2-40B4-BE49-F238E27FC236}">
                <a16:creationId xmlns:a16="http://schemas.microsoft.com/office/drawing/2014/main" id="{8FD87D12-289F-56A3-6503-AC0782B60CD0}"/>
              </a:ext>
            </a:extLst>
          </p:cNvPr>
          <p:cNvSpPr>
            <a:spLocks noGrp="1"/>
          </p:cNvSpPr>
          <p:nvPr>
            <p:ph type="body" sz="quarter" idx="12" hasCustomPrompt="1"/>
          </p:nvPr>
        </p:nvSpPr>
        <p:spPr>
          <a:xfrm>
            <a:off x="504826" y="3429000"/>
            <a:ext cx="5275096" cy="2897188"/>
          </a:xfrm>
        </p:spPr>
        <p:txBody>
          <a:bodyPr lIns="0" tIns="0" rIns="0" bIns="0">
            <a:normAutofit/>
          </a:bodyPr>
          <a:lstStyle>
            <a:lvl1pPr marL="0" indent="0">
              <a:buNone/>
              <a:defRPr sz="1400">
                <a:solidFill>
                  <a:srgbClr val="112B19"/>
                </a:solidFill>
              </a:defRPr>
            </a:lvl1pPr>
            <a:lvl2pPr marL="457200" indent="0">
              <a:buNone/>
              <a:defRPr sz="1400">
                <a:solidFill>
                  <a:srgbClr val="DCD0FF"/>
                </a:solidFill>
              </a:defRPr>
            </a:lvl2pPr>
            <a:lvl3pPr marL="914400" indent="0">
              <a:buNone/>
              <a:defRPr sz="1400">
                <a:solidFill>
                  <a:srgbClr val="DCD0FF"/>
                </a:solidFill>
              </a:defRPr>
            </a:lvl3pPr>
            <a:lvl4pPr marL="1371600" indent="0">
              <a:buNone/>
              <a:defRPr sz="1400">
                <a:solidFill>
                  <a:srgbClr val="DCD0FF"/>
                </a:solidFill>
              </a:defRPr>
            </a:lvl4pPr>
            <a:lvl5pPr marL="1828800" indent="0">
              <a:buNone/>
              <a:defRPr sz="1400">
                <a:solidFill>
                  <a:srgbClr val="DCD0FF"/>
                </a:solidFill>
              </a:defRPr>
            </a:lvl5pPr>
          </a:lstStyle>
          <a:p>
            <a:pPr lvl="0"/>
            <a:r>
              <a:rPr lang="en-GB"/>
              <a:t>Body text goes here</a:t>
            </a:r>
          </a:p>
        </p:txBody>
      </p:sp>
    </p:spTree>
    <p:extLst>
      <p:ext uri="{BB962C8B-B14F-4D97-AF65-F5344CB8AC3E}">
        <p14:creationId xmlns:p14="http://schemas.microsoft.com/office/powerpoint/2010/main" val="14134227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EC5C8-86A8-9021-9A8B-5B8CE37F4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5A621CF-62B8-BE58-45AE-96D6D7E26E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0316AA-3D9A-554A-5B23-36B1EC0A9E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DF42C568-7593-82DD-C2A5-A8C5EA25E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52E4276-1501-0A22-3F77-A6A52AFFC0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26E145-7050-7E4A-89D2-195EEC551D25}" type="slidenum">
              <a:rPr lang="en-US" smtClean="0"/>
              <a:t>‹#›</a:t>
            </a:fld>
            <a:endParaRPr lang="en-US"/>
          </a:p>
        </p:txBody>
      </p:sp>
    </p:spTree>
    <p:extLst>
      <p:ext uri="{BB962C8B-B14F-4D97-AF65-F5344CB8AC3E}">
        <p14:creationId xmlns:p14="http://schemas.microsoft.com/office/powerpoint/2010/main" val="2868475348"/>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60" r:id="rId3"/>
    <p:sldLayoutId id="2147483662" r:id="rId4"/>
    <p:sldLayoutId id="2147483661" r:id="rId5"/>
    <p:sldLayoutId id="2147483663" r:id="rId6"/>
    <p:sldLayoutId id="2147483668" r:id="rId7"/>
    <p:sldLayoutId id="2147483677" r:id="rId8"/>
    <p:sldLayoutId id="2147483664" r:id="rId9"/>
    <p:sldLayoutId id="2147483669" r:id="rId10"/>
    <p:sldLayoutId id="2147483673" r:id="rId11"/>
    <p:sldLayoutId id="2147483666" r:id="rId12"/>
    <p:sldLayoutId id="2147483670" r:id="rId13"/>
    <p:sldLayoutId id="2147483674" r:id="rId14"/>
    <p:sldLayoutId id="2147483665" r:id="rId15"/>
    <p:sldLayoutId id="2147483671" r:id="rId16"/>
    <p:sldLayoutId id="2147483675" r:id="rId17"/>
    <p:sldLayoutId id="2147483667" r:id="rId18"/>
    <p:sldLayoutId id="2147483678" r:id="rId19"/>
    <p:sldLayoutId id="2147483672" r:id="rId20"/>
    <p:sldLayoutId id="2147483676"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hyperlink" Target="mailto:globaltalent@researchireland.i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grants.researchireland.ie/s_Login.jsp"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sfi.ie/funding/sfi-policies-and-guidance/narrative-cv-dora"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22.sv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Globaltalent@researchireland.ie"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Department of Further and Higher Education, Research, Innovation  and Science logo. This appears on each slide of the presentation but will be marked as decorative from this point on. ">
            <a:extLst>
              <a:ext uri="{FF2B5EF4-FFF2-40B4-BE49-F238E27FC236}">
                <a16:creationId xmlns:a16="http://schemas.microsoft.com/office/drawing/2014/main" id="{A570B39F-176F-729F-65E2-45804E31A443}"/>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5581942" y="183769"/>
            <a:ext cx="2494915" cy="47371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9B4DBCDB-EE9F-FC4D-8FD3-CBB79AC22DB4}"/>
              </a:ext>
            </a:extLst>
          </p:cNvPr>
          <p:cNvSpPr>
            <a:spLocks noGrp="1"/>
          </p:cNvSpPr>
          <p:nvPr>
            <p:ph type="ctrTitle"/>
          </p:nvPr>
        </p:nvSpPr>
        <p:spPr>
          <a:xfrm>
            <a:off x="332116" y="1474994"/>
            <a:ext cx="7654963" cy="2395359"/>
          </a:xfrm>
        </p:spPr>
        <p:txBody>
          <a:bodyPr>
            <a:normAutofit/>
          </a:bodyPr>
          <a:lstStyle/>
          <a:p>
            <a:r>
              <a:rPr lang="en-US" sz="5200" dirty="0"/>
              <a:t>Global Talent Ireland</a:t>
            </a:r>
          </a:p>
        </p:txBody>
      </p:sp>
      <p:sp>
        <p:nvSpPr>
          <p:cNvPr id="3" name="Text Placeholder 2">
            <a:extLst>
              <a:ext uri="{FF2B5EF4-FFF2-40B4-BE49-F238E27FC236}">
                <a16:creationId xmlns:a16="http://schemas.microsoft.com/office/drawing/2014/main" id="{D8ED7979-CF2D-654C-4650-62F04E0C8C6D}"/>
              </a:ext>
            </a:extLst>
          </p:cNvPr>
          <p:cNvSpPr>
            <a:spLocks noGrp="1"/>
          </p:cNvSpPr>
          <p:nvPr>
            <p:ph type="body" sz="quarter" idx="11"/>
          </p:nvPr>
        </p:nvSpPr>
        <p:spPr>
          <a:xfrm>
            <a:off x="4682348" y="3259007"/>
            <a:ext cx="3394509" cy="1222693"/>
          </a:xfrm>
        </p:spPr>
        <p:txBody>
          <a:bodyPr vert="horz" lIns="0" tIns="0" rIns="0" bIns="0" rtlCol="0" anchor="t">
            <a:normAutofit lnSpcReduction="10000"/>
          </a:bodyPr>
          <a:lstStyle/>
          <a:p>
            <a:pPr algn="r"/>
            <a:br>
              <a:rPr lang="en-US" sz="1800" dirty="0">
                <a:solidFill>
                  <a:srgbClr val="112B19"/>
                </a:solidFill>
              </a:rPr>
            </a:br>
            <a:r>
              <a:rPr lang="en-US" sz="1800" b="1" dirty="0">
                <a:solidFill>
                  <a:srgbClr val="112B19"/>
                </a:solidFill>
              </a:rPr>
              <a:t>Information Webinar </a:t>
            </a:r>
          </a:p>
          <a:p>
            <a:pPr algn="r"/>
            <a:r>
              <a:rPr lang="en-US" sz="1800" b="1" dirty="0">
                <a:solidFill>
                  <a:srgbClr val="112B19"/>
                </a:solidFill>
              </a:rPr>
              <a:t>Friday, 1</a:t>
            </a:r>
            <a:r>
              <a:rPr lang="en-US" sz="1800" b="1" baseline="30000" dirty="0">
                <a:solidFill>
                  <a:srgbClr val="112B19"/>
                </a:solidFill>
              </a:rPr>
              <a:t>st</a:t>
            </a:r>
            <a:r>
              <a:rPr lang="en-US" sz="1800" b="1" dirty="0">
                <a:solidFill>
                  <a:srgbClr val="112B19"/>
                </a:solidFill>
              </a:rPr>
              <a:t> August 2025</a:t>
            </a:r>
          </a:p>
          <a:p>
            <a:pPr algn="r"/>
            <a:r>
              <a:rPr lang="en-US" sz="1800" b="1" dirty="0">
                <a:solidFill>
                  <a:srgbClr val="112B19"/>
                </a:solidFill>
              </a:rPr>
              <a:t>14:00 Dublin Local Time </a:t>
            </a:r>
          </a:p>
        </p:txBody>
      </p:sp>
    </p:spTree>
    <p:extLst>
      <p:ext uri="{BB962C8B-B14F-4D97-AF65-F5344CB8AC3E}">
        <p14:creationId xmlns:p14="http://schemas.microsoft.com/office/powerpoint/2010/main" val="1146984796"/>
      </p:ext>
    </p:extLst>
  </p:cSld>
  <p:clrMapOvr>
    <a:masterClrMapping/>
  </p:clrMapOvr>
  <mc:AlternateContent xmlns:mc="http://schemas.openxmlformats.org/markup-compatibility/2006" xmlns:p14="http://schemas.microsoft.com/office/powerpoint/2010/main">
    <mc:Choice Requires="p14">
      <p:transition spd="slow" p14:dur="1500" advTm="34385">
        <p:fade/>
      </p:transition>
    </mc:Choice>
    <mc:Fallback xmlns="">
      <p:transition spd="slow" advTm="34385">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1524D-9701-1CAC-62FE-D052CF7FD1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48134D-4F59-A3DA-7E16-1F7924FCB67F}"/>
              </a:ext>
              <a:ext uri="{C183D7F6-B498-43B3-948B-1728B52AA6E4}">
                <adec:decorative xmlns:adec="http://schemas.microsoft.com/office/drawing/2017/decorative" val="0"/>
              </a:ext>
            </a:extLst>
          </p:cNvPr>
          <p:cNvSpPr>
            <a:spLocks noGrp="1"/>
          </p:cNvSpPr>
          <p:nvPr>
            <p:ph type="ctrTitle"/>
          </p:nvPr>
        </p:nvSpPr>
        <p:spPr>
          <a:xfrm>
            <a:off x="3578846" y="561573"/>
            <a:ext cx="3202280" cy="430216"/>
          </a:xfrm>
        </p:spPr>
        <p:txBody>
          <a:bodyPr>
            <a:normAutofit/>
          </a:bodyPr>
          <a:lstStyle/>
          <a:p>
            <a:r>
              <a:rPr lang="en-GB" sz="2800" b="1" dirty="0"/>
              <a:t>Global Talent  Ireland</a:t>
            </a:r>
            <a:endParaRPr lang="en-IE" sz="2800" b="1" dirty="0"/>
          </a:p>
        </p:txBody>
      </p:sp>
      <p:sp>
        <p:nvSpPr>
          <p:cNvPr id="7" name="Text Placeholder 4">
            <a:extLst>
              <a:ext uri="{FF2B5EF4-FFF2-40B4-BE49-F238E27FC236}">
                <a16:creationId xmlns:a16="http://schemas.microsoft.com/office/drawing/2014/main" id="{BE8FFF9E-7CBF-0176-054E-09CF9F1BC330}"/>
              </a:ext>
              <a:ext uri="{C183D7F6-B498-43B3-948B-1728B52AA6E4}">
                <adec:decorative xmlns:adec="http://schemas.microsoft.com/office/drawing/2017/decorative" val="0"/>
              </a:ext>
            </a:extLst>
          </p:cNvPr>
          <p:cNvSpPr>
            <a:spLocks noGrp="1"/>
          </p:cNvSpPr>
          <p:nvPr>
            <p:ph type="body" sz="quarter" idx="12"/>
          </p:nvPr>
        </p:nvSpPr>
        <p:spPr>
          <a:xfrm>
            <a:off x="704007" y="1189529"/>
            <a:ext cx="9823731" cy="5081797"/>
          </a:xfrm>
        </p:spPr>
        <p:txBody>
          <a:bodyPr vert="horz" lIns="0" tIns="0" rIns="0" bIns="0" numCol="1" rtlCol="0" anchor="t">
            <a:noAutofit/>
          </a:bodyPr>
          <a:lstStyle/>
          <a:p>
            <a:endParaRPr lang="en-GB" sz="1800" b="1" dirty="0"/>
          </a:p>
          <a:p>
            <a:r>
              <a:rPr lang="en-GB" sz="2400" b="1" dirty="0"/>
              <a:t>PhD requirements</a:t>
            </a:r>
          </a:p>
          <a:p>
            <a:endParaRPr lang="en-GB" sz="1800" b="1" dirty="0"/>
          </a:p>
          <a:p>
            <a:pPr marL="285750" indent="-285750">
              <a:buFont typeface="Wingdings" panose="05000000000000000000" pitchFamily="2" charset="2"/>
              <a:buChar char="Ø"/>
            </a:pPr>
            <a:r>
              <a:rPr lang="en-GB" sz="1800" dirty="0"/>
              <a:t>The official date of a PhD is defined as the year printed on the official PhD certificate. The number of years is determined by the calendar year only.</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Rising Star stream - PhD certificate dated from </a:t>
            </a:r>
            <a:r>
              <a:rPr lang="en-GB" sz="1800" b="1" dirty="0"/>
              <a:t>2010 to 2020</a:t>
            </a:r>
            <a:r>
              <a:rPr lang="en-GB" sz="1800" dirty="0"/>
              <a:t>.</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Research Leader stream - PhD certificate no later than </a:t>
            </a:r>
            <a:r>
              <a:rPr lang="en-GB" sz="1800" b="1" dirty="0"/>
              <a:t>2009</a:t>
            </a:r>
            <a:r>
              <a:rPr lang="en-GB" sz="1800" dirty="0"/>
              <a:t>.</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Eligible Leave – periods of eligible leave such as maternity, sickness, etc can be taken into account when including years post PhD.</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PhD equivalence – applicants should check PhD equivalence policy (link in call document)</a:t>
            </a:r>
          </a:p>
          <a:p>
            <a:endParaRPr lang="en-GB" sz="1800" dirty="0"/>
          </a:p>
          <a:p>
            <a:endParaRPr lang="en-US" sz="1800" dirty="0"/>
          </a:p>
        </p:txBody>
      </p:sp>
      <p:pic>
        <p:nvPicPr>
          <p:cNvPr id="8" name="Picture 7">
            <a:extLst>
              <a:ext uri="{FF2B5EF4-FFF2-40B4-BE49-F238E27FC236}">
                <a16:creationId xmlns:a16="http://schemas.microsoft.com/office/drawing/2014/main" id="{6264071C-668A-2FF2-586E-DCF631D0337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4118091"/>
      </p:ext>
    </p:extLst>
  </p:cSld>
  <p:clrMapOvr>
    <a:masterClrMapping/>
  </p:clrMapOvr>
  <mc:AlternateContent xmlns:mc="http://schemas.openxmlformats.org/markup-compatibility/2006" xmlns:p14="http://schemas.microsoft.com/office/powerpoint/2010/main">
    <mc:Choice Requires="p14">
      <p:transition spd="slow" p14:dur="1500" advTm="63375">
        <p:fade/>
      </p:transition>
    </mc:Choice>
    <mc:Fallback xmlns="">
      <p:transition spd="slow" advTm="6337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F4DA9-0A44-2591-58E3-BC0D9A413D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4D142B-5C61-A0DC-F876-3391F7FA41EE}"/>
              </a:ext>
              <a:ext uri="{C183D7F6-B498-43B3-948B-1728B52AA6E4}">
                <adec:decorative xmlns:adec="http://schemas.microsoft.com/office/drawing/2017/decorative" val="0"/>
              </a:ext>
            </a:extLst>
          </p:cNvPr>
          <p:cNvSpPr>
            <a:spLocks noGrp="1"/>
          </p:cNvSpPr>
          <p:nvPr>
            <p:ph type="ctrTitle"/>
          </p:nvPr>
        </p:nvSpPr>
        <p:spPr>
          <a:xfrm>
            <a:off x="3578846" y="561573"/>
            <a:ext cx="3202280" cy="430216"/>
          </a:xfrm>
        </p:spPr>
        <p:txBody>
          <a:bodyPr>
            <a:normAutofit/>
          </a:bodyPr>
          <a:lstStyle/>
          <a:p>
            <a:r>
              <a:rPr lang="en-GB" sz="2800" b="1" dirty="0"/>
              <a:t>Global Talent  Ireland</a:t>
            </a:r>
            <a:endParaRPr lang="en-IE" sz="2800" b="1" dirty="0"/>
          </a:p>
        </p:txBody>
      </p:sp>
      <p:sp>
        <p:nvSpPr>
          <p:cNvPr id="7" name="Text Placeholder 4">
            <a:extLst>
              <a:ext uri="{FF2B5EF4-FFF2-40B4-BE49-F238E27FC236}">
                <a16:creationId xmlns:a16="http://schemas.microsoft.com/office/drawing/2014/main" id="{0E045E02-15C8-6F8C-EFF9-AAC15BE2C3EF}"/>
              </a:ext>
            </a:extLst>
          </p:cNvPr>
          <p:cNvSpPr>
            <a:spLocks noGrp="1"/>
          </p:cNvSpPr>
          <p:nvPr>
            <p:ph type="body" sz="quarter" idx="12"/>
          </p:nvPr>
        </p:nvSpPr>
        <p:spPr>
          <a:xfrm>
            <a:off x="485522" y="1310910"/>
            <a:ext cx="10969532" cy="5243637"/>
          </a:xfrm>
        </p:spPr>
        <p:txBody>
          <a:bodyPr vert="horz" lIns="0" tIns="0" rIns="0" bIns="0" numCol="1" rtlCol="0" anchor="t">
            <a:noAutofit/>
          </a:bodyPr>
          <a:lstStyle/>
          <a:p>
            <a:r>
              <a:rPr lang="en-GB" sz="2400" b="1" dirty="0"/>
              <a:t>Funding streams</a:t>
            </a:r>
          </a:p>
          <a:p>
            <a:endParaRPr lang="en-GB" sz="1800" b="1" dirty="0"/>
          </a:p>
          <a:p>
            <a:r>
              <a:rPr lang="en-GB" sz="1800" b="1" dirty="0"/>
              <a:t>Rising Star </a:t>
            </a:r>
            <a:r>
              <a:rPr lang="en-GB" sz="1800" dirty="0"/>
              <a:t>–</a:t>
            </a:r>
            <a:r>
              <a:rPr lang="en-GB" sz="1800" b="1" dirty="0"/>
              <a:t>  </a:t>
            </a:r>
            <a:r>
              <a:rPr lang="en-GB" sz="1800" dirty="0"/>
              <a:t>mid-career researchers who have demonstrated research excellence, independence and leadership, and have shown exceptional potential to become a research leader of the future. They must: </a:t>
            </a:r>
          </a:p>
          <a:p>
            <a:endParaRPr lang="en-GB" sz="1800" dirty="0"/>
          </a:p>
          <a:p>
            <a:pPr marL="342900" indent="-342900">
              <a:buFont typeface="Wingdings" panose="05000000000000000000" pitchFamily="2" charset="2"/>
              <a:buChar char="Ø"/>
            </a:pPr>
            <a:r>
              <a:rPr lang="en-GB" sz="1800" dirty="0"/>
              <a:t>Have obtained a PhD qualification (or equivalent) within 5-15 years of the current year </a:t>
            </a:r>
            <a:r>
              <a:rPr lang="en-GB" sz="1800"/>
              <a:t>(eligible leave will be considered)</a:t>
            </a:r>
            <a:endParaRPr lang="en-GB" sz="1800" dirty="0"/>
          </a:p>
          <a:p>
            <a:pPr marL="342900" indent="-342900">
              <a:buFont typeface="Wingdings" panose="05000000000000000000" pitchFamily="2" charset="2"/>
              <a:buChar char="Ø"/>
            </a:pPr>
            <a:r>
              <a:rPr lang="en-GB" sz="1800" dirty="0"/>
              <a:t>Have an outstanding track record commensurate with their career stage and their field(s) of research </a:t>
            </a:r>
          </a:p>
          <a:p>
            <a:pPr marL="342900" indent="-342900">
              <a:buFont typeface="Wingdings" panose="05000000000000000000" pitchFamily="2" charset="2"/>
              <a:buChar char="Ø"/>
            </a:pPr>
            <a:r>
              <a:rPr lang="en-GB" sz="1800" dirty="0"/>
              <a:t>Have secured independent research funding from competitive publicly funded sources as a Lead Investigator or Co-Investigator </a:t>
            </a:r>
          </a:p>
          <a:p>
            <a:pPr marL="342900" indent="-342900">
              <a:buFont typeface="Wingdings" panose="05000000000000000000" pitchFamily="2" charset="2"/>
              <a:buChar char="Ø"/>
            </a:pPr>
            <a:r>
              <a:rPr lang="en-GB" sz="1800" dirty="0"/>
              <a:t>Have experience of supervising MSc- and/or PhD-level students </a:t>
            </a:r>
          </a:p>
          <a:p>
            <a:pPr marL="342900" indent="-342900">
              <a:buFont typeface="Wingdings" panose="05000000000000000000" pitchFamily="2" charset="2"/>
              <a:buChar char="Ø"/>
            </a:pPr>
            <a:r>
              <a:rPr lang="en-GB" sz="1800" dirty="0"/>
              <a:t>Have demonstrated international standing (e.g., peer review, keynote talks, collaboration, conference and workshop organisation, etc.) as an indicator of research maturity</a:t>
            </a:r>
          </a:p>
          <a:p>
            <a:pPr marL="800100" lvl="1" indent="-342900">
              <a:buFont typeface="Wingdings" panose="05000000000000000000" pitchFamily="2" charset="2"/>
              <a:buChar char="Ø"/>
            </a:pPr>
            <a:endParaRPr lang="en-GB" sz="1600" b="1" dirty="0"/>
          </a:p>
          <a:p>
            <a:endParaRPr lang="en-GB" sz="1800" dirty="0"/>
          </a:p>
          <a:p>
            <a:endParaRPr lang="en-US" sz="1800" dirty="0"/>
          </a:p>
        </p:txBody>
      </p:sp>
      <p:pic>
        <p:nvPicPr>
          <p:cNvPr id="8" name="Picture 7">
            <a:extLst>
              <a:ext uri="{FF2B5EF4-FFF2-40B4-BE49-F238E27FC236}">
                <a16:creationId xmlns:a16="http://schemas.microsoft.com/office/drawing/2014/main" id="{928E8E3F-2DEE-F9FD-AC03-0AA3C159104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9672590"/>
      </p:ext>
    </p:extLst>
  </p:cSld>
  <p:clrMapOvr>
    <a:masterClrMapping/>
  </p:clrMapOvr>
  <mc:AlternateContent xmlns:mc="http://schemas.openxmlformats.org/markup-compatibility/2006" xmlns:p14="http://schemas.microsoft.com/office/powerpoint/2010/main">
    <mc:Choice Requires="p14">
      <p:transition spd="slow" p14:dur="1500" advTm="64684">
        <p:fade/>
      </p:transition>
    </mc:Choice>
    <mc:Fallback xmlns="">
      <p:transition spd="slow" advTm="64684">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BAC41-C2BE-B862-EB5B-B37732B3F2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3DB5AF-77B8-0B83-FA9F-5F71BC9E9685}"/>
              </a:ext>
              <a:ext uri="{C183D7F6-B498-43B3-948B-1728B52AA6E4}">
                <adec:decorative xmlns:adec="http://schemas.microsoft.com/office/drawing/2017/decorative" val="0"/>
              </a:ext>
            </a:extLst>
          </p:cNvPr>
          <p:cNvSpPr>
            <a:spLocks noGrp="1"/>
          </p:cNvSpPr>
          <p:nvPr>
            <p:ph type="ctrTitle"/>
          </p:nvPr>
        </p:nvSpPr>
        <p:spPr>
          <a:xfrm>
            <a:off x="3578846" y="561573"/>
            <a:ext cx="3202280" cy="430216"/>
          </a:xfrm>
        </p:spPr>
        <p:txBody>
          <a:bodyPr>
            <a:normAutofit/>
          </a:bodyPr>
          <a:lstStyle/>
          <a:p>
            <a:r>
              <a:rPr lang="en-GB" sz="2800" b="1" dirty="0"/>
              <a:t>Global Talent  Ireland</a:t>
            </a:r>
            <a:endParaRPr lang="en-IE" sz="2800" b="1" dirty="0"/>
          </a:p>
        </p:txBody>
      </p:sp>
      <p:sp>
        <p:nvSpPr>
          <p:cNvPr id="7" name="Text Placeholder 4">
            <a:extLst>
              <a:ext uri="{FF2B5EF4-FFF2-40B4-BE49-F238E27FC236}">
                <a16:creationId xmlns:a16="http://schemas.microsoft.com/office/drawing/2014/main" id="{7A63BB9C-7C4B-E84A-7A4A-0805A434217B}"/>
              </a:ext>
            </a:extLst>
          </p:cNvPr>
          <p:cNvSpPr>
            <a:spLocks noGrp="1"/>
          </p:cNvSpPr>
          <p:nvPr>
            <p:ph type="body" sz="quarter" idx="12"/>
          </p:nvPr>
        </p:nvSpPr>
        <p:spPr>
          <a:xfrm>
            <a:off x="485522" y="1310910"/>
            <a:ext cx="10969532" cy="5243637"/>
          </a:xfrm>
        </p:spPr>
        <p:txBody>
          <a:bodyPr vert="horz" lIns="0" tIns="0" rIns="0" bIns="0" numCol="1" rtlCol="0" anchor="t">
            <a:noAutofit/>
          </a:bodyPr>
          <a:lstStyle/>
          <a:p>
            <a:r>
              <a:rPr lang="en-GB" sz="2400" b="1" dirty="0"/>
              <a:t>Funding streams</a:t>
            </a:r>
          </a:p>
          <a:p>
            <a:pPr marL="800100" lvl="1" indent="-342900">
              <a:buFont typeface="Wingdings" panose="05000000000000000000" pitchFamily="2" charset="2"/>
              <a:buChar char="Ø"/>
            </a:pPr>
            <a:endParaRPr lang="en-GB" sz="1600" b="1" dirty="0"/>
          </a:p>
          <a:p>
            <a:r>
              <a:rPr lang="en-GB" sz="1800" b="1" dirty="0"/>
              <a:t>Research Leader - </a:t>
            </a:r>
            <a:r>
              <a:rPr lang="en-GB" sz="1800" dirty="0"/>
              <a:t>world-leading researchers in their discipline with a demonstrated capacity for strategic and dynamic leadership on the international stage</a:t>
            </a:r>
          </a:p>
          <a:p>
            <a:endParaRPr lang="en-GB" sz="1800" dirty="0"/>
          </a:p>
          <a:p>
            <a:pPr marL="342900" indent="-342900">
              <a:buFont typeface="Wingdings" panose="05000000000000000000" pitchFamily="2" charset="2"/>
              <a:buChar char="Ø"/>
            </a:pPr>
            <a:r>
              <a:rPr lang="en-GB" sz="1800" dirty="0"/>
              <a:t>Have obtained a PhD qualification (or equivalent) at least 16 years prior to the current year </a:t>
            </a:r>
          </a:p>
          <a:p>
            <a:pPr marL="342900" indent="-342900">
              <a:buFont typeface="Wingdings" panose="05000000000000000000" pitchFamily="2" charset="2"/>
              <a:buChar char="Ø"/>
            </a:pPr>
            <a:r>
              <a:rPr lang="en-GB" sz="1800" dirty="0"/>
              <a:t>Hold a full professorial position at a major international research institution or an equivalent senior research-active role in an industrial setting</a:t>
            </a:r>
          </a:p>
          <a:p>
            <a:pPr marL="342900" indent="-342900">
              <a:buFont typeface="Wingdings" panose="05000000000000000000" pitchFamily="2" charset="2"/>
              <a:buChar char="Ø"/>
            </a:pPr>
            <a:r>
              <a:rPr lang="en-GB" sz="1800" dirty="0"/>
              <a:t>Demonstrate influential research (achievements and excellent generation of knowledge) </a:t>
            </a:r>
          </a:p>
          <a:p>
            <a:pPr marL="342900" indent="-342900">
              <a:buFont typeface="Wingdings" panose="05000000000000000000" pitchFamily="2" charset="2"/>
              <a:buChar char="Ø"/>
            </a:pPr>
            <a:r>
              <a:rPr lang="en-GB" sz="1800" dirty="0"/>
              <a:t>Have a proven track record of strategic and dynamic leadership and development of talent </a:t>
            </a:r>
          </a:p>
          <a:p>
            <a:pPr marL="342900" indent="-342900">
              <a:buFont typeface="Wingdings" panose="05000000000000000000" pitchFamily="2" charset="2"/>
              <a:buChar char="Ø"/>
            </a:pPr>
            <a:r>
              <a:rPr lang="en-GB" sz="1800" dirty="0"/>
              <a:t>Senior authorship of literature with demonstrable impact in relevant field(s) of interest </a:t>
            </a:r>
          </a:p>
          <a:p>
            <a:pPr marL="342900" indent="-342900">
              <a:buFont typeface="Wingdings" panose="05000000000000000000" pitchFamily="2" charset="2"/>
              <a:buChar char="Ø"/>
            </a:pPr>
            <a:r>
              <a:rPr lang="en-GB" sz="1800" dirty="0"/>
              <a:t>Significant international awards and fellowships</a:t>
            </a:r>
          </a:p>
          <a:p>
            <a:pPr marL="342900" indent="-342900">
              <a:buFont typeface="Wingdings" panose="05000000000000000000" pitchFamily="2" charset="2"/>
              <a:buChar char="Ø"/>
            </a:pPr>
            <a:r>
              <a:rPr lang="en-GB" sz="1800" dirty="0"/>
              <a:t>Plenary/keynote contributions at top-tier international conferences, and organisation of such meetings of importance</a:t>
            </a:r>
          </a:p>
          <a:p>
            <a:pPr marL="342900" indent="-342900">
              <a:buFont typeface="Wingdings" panose="05000000000000000000" pitchFamily="2" charset="2"/>
              <a:buChar char="Ø"/>
            </a:pPr>
            <a:r>
              <a:rPr lang="en-GB" sz="1800" dirty="0"/>
              <a:t>Distinguished service record on national or international grant review boards </a:t>
            </a:r>
          </a:p>
          <a:p>
            <a:pPr marL="342900" indent="-342900">
              <a:buFont typeface="Wingdings" panose="05000000000000000000" pitchFamily="2" charset="2"/>
              <a:buChar char="Ø"/>
            </a:pPr>
            <a:r>
              <a:rPr lang="en-GB" sz="1800" dirty="0"/>
              <a:t>Successful track record in securing independent funding from competitive, publicly funded sources</a:t>
            </a:r>
            <a:endParaRPr lang="en-GB" sz="1800" b="1" dirty="0"/>
          </a:p>
          <a:p>
            <a:endParaRPr lang="en-GB" sz="1800" dirty="0"/>
          </a:p>
          <a:p>
            <a:endParaRPr lang="en-US" sz="1800" dirty="0"/>
          </a:p>
        </p:txBody>
      </p:sp>
      <p:pic>
        <p:nvPicPr>
          <p:cNvPr id="8" name="Picture 7">
            <a:extLst>
              <a:ext uri="{FF2B5EF4-FFF2-40B4-BE49-F238E27FC236}">
                <a16:creationId xmlns:a16="http://schemas.microsoft.com/office/drawing/2014/main" id="{731296FE-0B3B-57B1-173E-FAD65E9620D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1734052"/>
      </p:ext>
    </p:extLst>
  </p:cSld>
  <p:clrMapOvr>
    <a:masterClrMapping/>
  </p:clrMapOvr>
  <mc:AlternateContent xmlns:mc="http://schemas.openxmlformats.org/markup-compatibility/2006" xmlns:p14="http://schemas.microsoft.com/office/powerpoint/2010/main">
    <mc:Choice Requires="p14">
      <p:transition spd="slow" p14:dur="1500" advTm="92098">
        <p:fade/>
      </p:transition>
    </mc:Choice>
    <mc:Fallback xmlns="">
      <p:transition spd="slow" advTm="92098">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0B3D4-DC21-A5AA-67D7-B53C541929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348F51-F282-6511-4AAC-325813C25B48}"/>
              </a:ext>
              <a:ext uri="{C183D7F6-B498-43B3-948B-1728B52AA6E4}">
                <adec:decorative xmlns:adec="http://schemas.microsoft.com/office/drawing/2017/decorative" val="0"/>
              </a:ext>
            </a:extLst>
          </p:cNvPr>
          <p:cNvSpPr>
            <a:spLocks noGrp="1"/>
          </p:cNvSpPr>
          <p:nvPr>
            <p:ph type="ctrTitle"/>
          </p:nvPr>
        </p:nvSpPr>
        <p:spPr>
          <a:xfrm>
            <a:off x="3740686" y="556187"/>
            <a:ext cx="6587979" cy="430216"/>
          </a:xfrm>
        </p:spPr>
        <p:txBody>
          <a:bodyPr>
            <a:normAutofit/>
          </a:bodyPr>
          <a:lstStyle/>
          <a:p>
            <a:r>
              <a:rPr lang="en-GB" sz="2800" b="1" dirty="0"/>
              <a:t>Global Talent Ireland</a:t>
            </a:r>
            <a:endParaRPr lang="en-IE" sz="2800" b="1" dirty="0"/>
          </a:p>
        </p:txBody>
      </p:sp>
      <p:pic>
        <p:nvPicPr>
          <p:cNvPr id="2" name="Picture 1">
            <a:extLst>
              <a:ext uri="{FF2B5EF4-FFF2-40B4-BE49-F238E27FC236}">
                <a16:creationId xmlns:a16="http://schemas.microsoft.com/office/drawing/2014/main" id="{9022B4F9-6BFC-9584-CF92-6766BC78FDA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
        <p:nvSpPr>
          <p:cNvPr id="6" name="Text Placeholder 3">
            <a:extLst>
              <a:ext uri="{FF2B5EF4-FFF2-40B4-BE49-F238E27FC236}">
                <a16:creationId xmlns:a16="http://schemas.microsoft.com/office/drawing/2014/main" id="{55DB9D37-61B0-D96D-D068-216E090E2A4E}"/>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Eligibility of the Research Body </a:t>
            </a:r>
          </a:p>
          <a:p>
            <a:endParaRPr lang="en-US" sz="2400" b="1" dirty="0"/>
          </a:p>
          <a:p>
            <a:endParaRPr lang="en-US" sz="2400" b="1" dirty="0"/>
          </a:p>
        </p:txBody>
      </p:sp>
      <p:sp>
        <p:nvSpPr>
          <p:cNvPr id="7" name="Text Placeholder 4">
            <a:extLst>
              <a:ext uri="{FF2B5EF4-FFF2-40B4-BE49-F238E27FC236}">
                <a16:creationId xmlns:a16="http://schemas.microsoft.com/office/drawing/2014/main" id="{8357065A-A4A6-6476-C17E-091130BA0FA0}"/>
              </a:ext>
            </a:extLst>
          </p:cNvPr>
          <p:cNvSpPr>
            <a:spLocks noGrp="1"/>
          </p:cNvSpPr>
          <p:nvPr>
            <p:ph type="body" sz="quarter" idx="12"/>
          </p:nvPr>
        </p:nvSpPr>
        <p:spPr>
          <a:xfrm>
            <a:off x="468665" y="2060574"/>
            <a:ext cx="4402666" cy="4797426"/>
          </a:xfrm>
        </p:spPr>
        <p:txBody>
          <a:bodyPr vert="horz" lIns="0" tIns="0" rIns="0" bIns="0" numCol="1" rtlCol="0" anchor="t">
            <a:noAutofit/>
          </a:bodyPr>
          <a:lstStyle/>
          <a:p>
            <a:pPr marL="285750" indent="-285750">
              <a:buFont typeface="Wingdings" panose="05000000000000000000" pitchFamily="2" charset="2"/>
              <a:buChar char="Ø"/>
            </a:pPr>
            <a:r>
              <a:rPr lang="en-GB" sz="1800" dirty="0"/>
              <a:t>The Research Body is the body responsible for the overall financial and administrative coordination of the research programmes supported by funding from Research Ireland. </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b="1" dirty="0"/>
              <a:t>All eligible host Research Bodies are situated in the Republic of Ireland. Research Bodies in Northern Ireland are not eligible to act as host Research Bodies for this call.</a:t>
            </a:r>
          </a:p>
          <a:p>
            <a:pPr marL="285750" indent="-285750">
              <a:buFont typeface="Wingdings" panose="05000000000000000000" pitchFamily="2" charset="2"/>
              <a:buChar char="Ø"/>
            </a:pPr>
            <a:endParaRPr lang="en-GB" sz="1800" b="1" dirty="0"/>
          </a:p>
          <a:p>
            <a:pPr marL="285750" indent="-285750">
              <a:buFont typeface="Wingdings" panose="05000000000000000000" pitchFamily="2" charset="2"/>
              <a:buChar char="Ø"/>
            </a:pPr>
            <a:r>
              <a:rPr lang="en-GB" sz="1800" dirty="0"/>
              <a:t>The full list of eligible Research Bodies is available on the Research Ireland website.</a:t>
            </a:r>
          </a:p>
          <a:p>
            <a:endParaRPr lang="en-GB" sz="1800" dirty="0"/>
          </a:p>
          <a:p>
            <a:endParaRPr lang="en-GB" sz="1800" dirty="0"/>
          </a:p>
          <a:p>
            <a:endParaRPr lang="en-US" sz="1800" dirty="0"/>
          </a:p>
        </p:txBody>
      </p:sp>
      <p:pic>
        <p:nvPicPr>
          <p:cNvPr id="10" name="Picture 9" descr="A Screenshot of the Eligible Research Bodies page on the Research Ireland website, which can be found here: https://www.researchireland.ie/about/policies/eligible-research-bodies/">
            <a:extLst>
              <a:ext uri="{FF2B5EF4-FFF2-40B4-BE49-F238E27FC236}">
                <a16:creationId xmlns:a16="http://schemas.microsoft.com/office/drawing/2014/main" id="{9B37C301-43AA-D252-4C27-AE23395386AC}"/>
              </a:ext>
            </a:extLst>
          </p:cNvPr>
          <p:cNvPicPr>
            <a:picLocks noChangeAspect="1"/>
          </p:cNvPicPr>
          <p:nvPr/>
        </p:nvPicPr>
        <p:blipFill>
          <a:blip r:embed="rId4"/>
          <a:stretch>
            <a:fillRect/>
          </a:stretch>
        </p:blipFill>
        <p:spPr>
          <a:xfrm>
            <a:off x="5412124" y="1769510"/>
            <a:ext cx="6489296" cy="4072490"/>
          </a:xfrm>
          <a:prstGeom prst="rect">
            <a:avLst/>
          </a:prstGeom>
        </p:spPr>
      </p:pic>
    </p:spTree>
    <p:extLst>
      <p:ext uri="{BB962C8B-B14F-4D97-AF65-F5344CB8AC3E}">
        <p14:creationId xmlns:p14="http://schemas.microsoft.com/office/powerpoint/2010/main" val="3020554170"/>
      </p:ext>
    </p:extLst>
  </p:cSld>
  <p:clrMapOvr>
    <a:masterClrMapping/>
  </p:clrMapOvr>
  <mc:AlternateContent xmlns:mc="http://schemas.openxmlformats.org/markup-compatibility/2006" xmlns:p14="http://schemas.microsoft.com/office/powerpoint/2010/main">
    <mc:Choice Requires="p14">
      <p:transition spd="slow" p14:dur="1500" advTm="34823">
        <p:fade/>
      </p:transition>
    </mc:Choice>
    <mc:Fallback xmlns="">
      <p:transition spd="slow" advTm="3482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60E51-A97E-9558-14AC-679FDD2667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A32A32-2F4C-7CA7-58CC-A0623CA17C10}"/>
              </a:ext>
              <a:ext uri="{C183D7F6-B498-43B3-948B-1728B52AA6E4}">
                <adec:decorative xmlns:adec="http://schemas.microsoft.com/office/drawing/2017/decorative" val="0"/>
              </a:ext>
            </a:extLst>
          </p:cNvPr>
          <p:cNvSpPr>
            <a:spLocks noGrp="1"/>
          </p:cNvSpPr>
          <p:nvPr>
            <p:ph type="ctrTitle"/>
          </p:nvPr>
        </p:nvSpPr>
        <p:spPr>
          <a:xfrm>
            <a:off x="3740686" y="556187"/>
            <a:ext cx="6587979" cy="430216"/>
          </a:xfrm>
        </p:spPr>
        <p:txBody>
          <a:bodyPr>
            <a:normAutofit/>
          </a:bodyPr>
          <a:lstStyle/>
          <a:p>
            <a:r>
              <a:rPr lang="en-GB" sz="2800" b="1" dirty="0"/>
              <a:t>Global Talent Ireland</a:t>
            </a:r>
            <a:endParaRPr lang="en-IE" sz="2800" b="1" dirty="0"/>
          </a:p>
        </p:txBody>
      </p:sp>
      <p:pic>
        <p:nvPicPr>
          <p:cNvPr id="2" name="Picture 1">
            <a:extLst>
              <a:ext uri="{FF2B5EF4-FFF2-40B4-BE49-F238E27FC236}">
                <a16:creationId xmlns:a16="http://schemas.microsoft.com/office/drawing/2014/main" id="{43C947CD-6E05-EFFA-46A7-2DB0FD09760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grpSp>
        <p:nvGrpSpPr>
          <p:cNvPr id="9" name="Group 8" descr="A graphic of someone working on a computer, followed by text reading: &quot;Two-Stage Application Process - Overview&quot;&#10;">
            <a:extLst>
              <a:ext uri="{FF2B5EF4-FFF2-40B4-BE49-F238E27FC236}">
                <a16:creationId xmlns:a16="http://schemas.microsoft.com/office/drawing/2014/main" id="{FDABBC57-38F5-4E32-E7B5-EC22A237EF7B}"/>
              </a:ext>
            </a:extLst>
          </p:cNvPr>
          <p:cNvGrpSpPr/>
          <p:nvPr/>
        </p:nvGrpSpPr>
        <p:grpSpPr>
          <a:xfrm>
            <a:off x="2312993" y="2576640"/>
            <a:ext cx="1982548" cy="2477453"/>
            <a:chOff x="1617078" y="2759943"/>
            <a:chExt cx="1982548" cy="2477453"/>
          </a:xfrm>
        </p:grpSpPr>
        <p:sp>
          <p:nvSpPr>
            <p:cNvPr id="3" name="TextBox 2">
              <a:extLst>
                <a:ext uri="{FF2B5EF4-FFF2-40B4-BE49-F238E27FC236}">
                  <a16:creationId xmlns:a16="http://schemas.microsoft.com/office/drawing/2014/main" id="{D9681BD3-2F22-4C6E-306E-0A09EA15F3CB}"/>
                </a:ext>
              </a:extLst>
            </p:cNvPr>
            <p:cNvSpPr txBox="1"/>
            <p:nvPr/>
          </p:nvSpPr>
          <p:spPr>
            <a:xfrm>
              <a:off x="1617078" y="3760068"/>
              <a:ext cx="1982548" cy="1477328"/>
            </a:xfrm>
            <a:prstGeom prst="rect">
              <a:avLst/>
            </a:prstGeom>
            <a:noFill/>
          </p:spPr>
          <p:txBody>
            <a:bodyPr wrap="square" rtlCol="0">
              <a:spAutoFit/>
            </a:bodyPr>
            <a:lstStyle/>
            <a:p>
              <a:r>
                <a:rPr lang="en-GB" b="1" dirty="0"/>
                <a:t>Two-Stage Application Process - Overview</a:t>
              </a:r>
            </a:p>
            <a:p>
              <a:endParaRPr lang="en-IE" dirty="0"/>
            </a:p>
          </p:txBody>
        </p:sp>
        <p:pic>
          <p:nvPicPr>
            <p:cNvPr id="8" name="Graphic 7" descr="Programmer male with solid fill">
              <a:extLst>
                <a:ext uri="{FF2B5EF4-FFF2-40B4-BE49-F238E27FC236}">
                  <a16:creationId xmlns:a16="http://schemas.microsoft.com/office/drawing/2014/main" id="{DCB79394-4E46-2AC3-EC21-3A8885D8E6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1826" y="2759943"/>
              <a:ext cx="914400" cy="914400"/>
            </a:xfrm>
            <a:prstGeom prst="rect">
              <a:avLst/>
            </a:prstGeom>
          </p:spPr>
        </p:pic>
      </p:grpSp>
      <p:sp>
        <p:nvSpPr>
          <p:cNvPr id="10" name="Rectangle: Rounded Corners 9">
            <a:extLst>
              <a:ext uri="{FF2B5EF4-FFF2-40B4-BE49-F238E27FC236}">
                <a16:creationId xmlns:a16="http://schemas.microsoft.com/office/drawing/2014/main" id="{A4F1F478-7B98-A1C4-AD26-23FE34CD5F88}"/>
              </a:ext>
              <a:ext uri="{C183D7F6-B498-43B3-948B-1728B52AA6E4}">
                <adec:decorative xmlns:adec="http://schemas.microsoft.com/office/drawing/2017/decorative" val="1"/>
              </a:ext>
            </a:extLst>
          </p:cNvPr>
          <p:cNvSpPr/>
          <p:nvPr/>
        </p:nvSpPr>
        <p:spPr>
          <a:xfrm>
            <a:off x="5420314" y="3069512"/>
            <a:ext cx="4229525" cy="1295151"/>
          </a:xfrm>
          <a:prstGeom prst="round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Rounded Corners 12">
            <a:extLst>
              <a:ext uri="{FF2B5EF4-FFF2-40B4-BE49-F238E27FC236}">
                <a16:creationId xmlns:a16="http://schemas.microsoft.com/office/drawing/2014/main" id="{6805E633-980D-388E-0EEA-99D7E5A1977A}"/>
              </a:ext>
              <a:ext uri="{C183D7F6-B498-43B3-948B-1728B52AA6E4}">
                <adec:decorative xmlns:adec="http://schemas.microsoft.com/office/drawing/2017/decorative" val="1"/>
              </a:ext>
            </a:extLst>
          </p:cNvPr>
          <p:cNvSpPr/>
          <p:nvPr/>
        </p:nvSpPr>
        <p:spPr>
          <a:xfrm>
            <a:off x="5420315" y="1430516"/>
            <a:ext cx="4151702" cy="1295151"/>
          </a:xfrm>
          <a:prstGeom prst="round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Rounded Corners 13">
            <a:extLst>
              <a:ext uri="{FF2B5EF4-FFF2-40B4-BE49-F238E27FC236}">
                <a16:creationId xmlns:a16="http://schemas.microsoft.com/office/drawing/2014/main" id="{7840C8B7-D95C-FFE3-3D88-FA94C3FC2D62}"/>
              </a:ext>
              <a:ext uri="{C183D7F6-B498-43B3-948B-1728B52AA6E4}">
                <adec:decorative xmlns:adec="http://schemas.microsoft.com/office/drawing/2017/decorative" val="1"/>
              </a:ext>
            </a:extLst>
          </p:cNvPr>
          <p:cNvSpPr/>
          <p:nvPr/>
        </p:nvSpPr>
        <p:spPr>
          <a:xfrm>
            <a:off x="5420315" y="4713900"/>
            <a:ext cx="4298220" cy="1343607"/>
          </a:xfrm>
          <a:prstGeom prst="round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extBox 14">
            <a:extLst>
              <a:ext uri="{FF2B5EF4-FFF2-40B4-BE49-F238E27FC236}">
                <a16:creationId xmlns:a16="http://schemas.microsoft.com/office/drawing/2014/main" id="{D1BA5B35-22EA-FE1C-C74E-176776FD26EA}"/>
              </a:ext>
            </a:extLst>
          </p:cNvPr>
          <p:cNvSpPr txBox="1"/>
          <p:nvPr/>
        </p:nvSpPr>
        <p:spPr>
          <a:xfrm>
            <a:off x="5468193" y="1567969"/>
            <a:ext cx="3764820" cy="1077218"/>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t>Pre-submission</a:t>
            </a:r>
          </a:p>
          <a:p>
            <a:pPr marL="285750" indent="-285750">
              <a:buFont typeface="Wingdings" panose="05000000000000000000" pitchFamily="2" charset="2"/>
              <a:buChar char="Ø"/>
            </a:pPr>
            <a:r>
              <a:rPr lang="en-GB" sz="1600" dirty="0"/>
              <a:t>Identification of host Research Body</a:t>
            </a:r>
          </a:p>
          <a:p>
            <a:pPr marL="285750" indent="-285750">
              <a:buFont typeface="Wingdings" panose="05000000000000000000" pitchFamily="2" charset="2"/>
              <a:buChar char="Ø"/>
            </a:pPr>
            <a:r>
              <a:rPr lang="en-GB" sz="1600" dirty="0"/>
              <a:t>Eligible Research Bodies available on Research Ireland website</a:t>
            </a:r>
            <a:endParaRPr lang="en-IE" sz="1600" dirty="0"/>
          </a:p>
        </p:txBody>
      </p:sp>
      <p:sp>
        <p:nvSpPr>
          <p:cNvPr id="16" name="TextBox 15">
            <a:extLst>
              <a:ext uri="{FF2B5EF4-FFF2-40B4-BE49-F238E27FC236}">
                <a16:creationId xmlns:a16="http://schemas.microsoft.com/office/drawing/2014/main" id="{50423FE6-ED5B-0576-F5D7-19E030C994CB}"/>
              </a:ext>
            </a:extLst>
          </p:cNvPr>
          <p:cNvSpPr txBox="1"/>
          <p:nvPr/>
        </p:nvSpPr>
        <p:spPr>
          <a:xfrm>
            <a:off x="5420314" y="3169780"/>
            <a:ext cx="4151703" cy="1077218"/>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t>Stage 1: Expression of Interest</a:t>
            </a:r>
          </a:p>
          <a:p>
            <a:pPr marL="285750" indent="-285750">
              <a:buFont typeface="Wingdings" panose="05000000000000000000" pitchFamily="2" charset="2"/>
              <a:buChar char="Ø"/>
            </a:pPr>
            <a:r>
              <a:rPr lang="en-GB" sz="1600" dirty="0"/>
              <a:t>Submission by host institution via email</a:t>
            </a:r>
          </a:p>
          <a:p>
            <a:pPr marL="285750" indent="-285750">
              <a:buFont typeface="Wingdings" panose="05000000000000000000" pitchFamily="2" charset="2"/>
              <a:buChar char="Ø"/>
            </a:pPr>
            <a:r>
              <a:rPr lang="en-GB" sz="1600" dirty="0"/>
              <a:t>Template provided on GTI webpage</a:t>
            </a:r>
          </a:p>
          <a:p>
            <a:pPr marL="285750" indent="-285750">
              <a:buFont typeface="Wingdings" panose="05000000000000000000" pitchFamily="2" charset="2"/>
              <a:buChar char="Ø"/>
            </a:pPr>
            <a:r>
              <a:rPr lang="en-GB" sz="1600" dirty="0"/>
              <a:t>28</a:t>
            </a:r>
            <a:r>
              <a:rPr lang="en-GB" sz="1600" baseline="30000" dirty="0"/>
              <a:t>th</a:t>
            </a:r>
            <a:r>
              <a:rPr lang="en-GB" sz="1600" dirty="0"/>
              <a:t> August 2025, 13:00 Dublin local time</a:t>
            </a:r>
            <a:endParaRPr lang="en-IE" sz="1600" dirty="0"/>
          </a:p>
        </p:txBody>
      </p:sp>
      <p:sp>
        <p:nvSpPr>
          <p:cNvPr id="17" name="TextBox 16">
            <a:extLst>
              <a:ext uri="{FF2B5EF4-FFF2-40B4-BE49-F238E27FC236}">
                <a16:creationId xmlns:a16="http://schemas.microsoft.com/office/drawing/2014/main" id="{A26F1876-2F83-C7C9-3A51-4E39F125AAAA}"/>
              </a:ext>
            </a:extLst>
          </p:cNvPr>
          <p:cNvSpPr txBox="1"/>
          <p:nvPr/>
        </p:nvSpPr>
        <p:spPr>
          <a:xfrm>
            <a:off x="5468193" y="4737531"/>
            <a:ext cx="4181646" cy="1323439"/>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t>Stage 2: Full Proposal</a:t>
            </a:r>
          </a:p>
          <a:p>
            <a:pPr marL="285750" indent="-285750">
              <a:buFont typeface="Wingdings" panose="05000000000000000000" pitchFamily="2" charset="2"/>
              <a:buChar char="Ø"/>
            </a:pPr>
            <a:r>
              <a:rPr lang="en-GB" sz="1600" dirty="0"/>
              <a:t>Submission through SESAME by applicant</a:t>
            </a:r>
          </a:p>
          <a:p>
            <a:pPr marL="285750" indent="-285750">
              <a:buFont typeface="Wingdings" panose="05000000000000000000" pitchFamily="2" charset="2"/>
              <a:buChar char="Ø"/>
            </a:pPr>
            <a:r>
              <a:rPr lang="en-GB" sz="1600" dirty="0"/>
              <a:t>Invited following successful EoI assessment</a:t>
            </a:r>
          </a:p>
          <a:p>
            <a:pPr marL="285750" indent="-285750">
              <a:buFont typeface="Wingdings" panose="05000000000000000000" pitchFamily="2" charset="2"/>
              <a:buChar char="Ø"/>
            </a:pPr>
            <a:r>
              <a:rPr lang="en-GB" sz="1600" dirty="0"/>
              <a:t>October 2025, Date TBD</a:t>
            </a:r>
            <a:endParaRPr lang="en-IE" sz="1600" dirty="0"/>
          </a:p>
        </p:txBody>
      </p:sp>
    </p:spTree>
    <p:extLst>
      <p:ext uri="{BB962C8B-B14F-4D97-AF65-F5344CB8AC3E}">
        <p14:creationId xmlns:p14="http://schemas.microsoft.com/office/powerpoint/2010/main" val="2881463687"/>
      </p:ext>
    </p:extLst>
  </p:cSld>
  <p:clrMapOvr>
    <a:masterClrMapping/>
  </p:clrMapOvr>
  <mc:AlternateContent xmlns:mc="http://schemas.openxmlformats.org/markup-compatibility/2006" xmlns:p14="http://schemas.microsoft.com/office/powerpoint/2010/main">
    <mc:Choice Requires="p14">
      <p:transition spd="slow" p14:dur="1500" advTm="59343">
        <p:fade/>
      </p:transition>
    </mc:Choice>
    <mc:Fallback xmlns="">
      <p:transition spd="slow" advTm="59343">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F4EE8-24F4-B6EB-EE02-44F38B0354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A94DC7-CACC-22F5-8761-EA78902E9D87}"/>
              </a:ext>
            </a:extLst>
          </p:cNvPr>
          <p:cNvSpPr>
            <a:spLocks noGrp="1"/>
          </p:cNvSpPr>
          <p:nvPr>
            <p:ph type="ctrTitle"/>
          </p:nvPr>
        </p:nvSpPr>
        <p:spPr>
          <a:xfrm>
            <a:off x="2802011" y="426715"/>
            <a:ext cx="3218464" cy="430216"/>
          </a:xfrm>
        </p:spPr>
        <p:txBody>
          <a:bodyPr>
            <a:norm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3E710C96-BDBD-29AF-6C52-C6093FC619D1}"/>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How to Apply – Starting the Process</a:t>
            </a:r>
          </a:p>
        </p:txBody>
      </p:sp>
      <p:sp>
        <p:nvSpPr>
          <p:cNvPr id="7" name="Text Placeholder 4">
            <a:extLst>
              <a:ext uri="{FF2B5EF4-FFF2-40B4-BE49-F238E27FC236}">
                <a16:creationId xmlns:a16="http://schemas.microsoft.com/office/drawing/2014/main" id="{617B3432-4B26-D9FE-0CED-43197D9BB5DA}"/>
              </a:ext>
            </a:extLst>
          </p:cNvPr>
          <p:cNvSpPr>
            <a:spLocks noGrp="1"/>
          </p:cNvSpPr>
          <p:nvPr>
            <p:ph type="body" sz="quarter" idx="12"/>
          </p:nvPr>
        </p:nvSpPr>
        <p:spPr>
          <a:xfrm>
            <a:off x="429448" y="1840631"/>
            <a:ext cx="11333103" cy="4746286"/>
          </a:xfrm>
        </p:spPr>
        <p:txBody>
          <a:bodyPr vert="horz" lIns="0" tIns="0" rIns="0" bIns="0" numCol="1" rtlCol="0" anchor="t">
            <a:noAutofit/>
          </a:bodyPr>
          <a:lstStyle/>
          <a:p>
            <a:pPr marL="285750" indent="-285750">
              <a:buFont typeface="Wingdings" panose="05000000000000000000" pitchFamily="2" charset="2"/>
              <a:buChar char="Ø"/>
            </a:pPr>
            <a:r>
              <a:rPr lang="en-GB" sz="1800" dirty="0"/>
              <a:t>Potential applicants interested in applying to the Global Talent Ireland 2025 call should identify a Research Body that aligns with their research aims/objectives and contact the relevant Research Offices/Head of School (or equivalent) to start discussions on potential recruitment. </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The full list of eligible Research Bodies found on Research Ireland website and call document.</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b="1" dirty="0"/>
              <a:t>Research Ireland is not involved in connecting potential applicants with Research Bodies. </a:t>
            </a:r>
          </a:p>
          <a:p>
            <a:endParaRPr lang="en-GB" sz="1800" dirty="0"/>
          </a:p>
          <a:p>
            <a:pPr marL="285750" indent="-285750">
              <a:buFont typeface="Wingdings" panose="05000000000000000000" pitchFamily="2" charset="2"/>
              <a:buChar char="Ø"/>
            </a:pPr>
            <a:r>
              <a:rPr lang="en-GB" sz="1800" dirty="0"/>
              <a:t>Research Bodies should consider potential applicants where the proposed research aligns with the strategic objectives of the research body, and who are most likely to contribute to national development.</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There are no restrictions on the number of Expressions of Interest submitted by any Eligible Research Body. However, it is expected that Research Bodies are strategic with their submissions and ensure that they can provide the necessary support to each Applicant to ensure the intended impacts are realised. </a:t>
            </a:r>
            <a:endParaRPr lang="en-GB" sz="1600" dirty="0"/>
          </a:p>
          <a:p>
            <a:endParaRPr lang="en-GB" sz="1800" dirty="0"/>
          </a:p>
          <a:p>
            <a:endParaRPr lang="en-US" sz="1800" dirty="0"/>
          </a:p>
        </p:txBody>
      </p:sp>
      <p:pic>
        <p:nvPicPr>
          <p:cNvPr id="2" name="Picture 1">
            <a:extLst>
              <a:ext uri="{FF2B5EF4-FFF2-40B4-BE49-F238E27FC236}">
                <a16:creationId xmlns:a16="http://schemas.microsoft.com/office/drawing/2014/main" id="{382EC3CB-63DC-8462-9D9B-4CF3E3BE008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2081803"/>
      </p:ext>
    </p:extLst>
  </p:cSld>
  <p:clrMapOvr>
    <a:masterClrMapping/>
  </p:clrMapOvr>
  <mc:AlternateContent xmlns:mc="http://schemas.openxmlformats.org/markup-compatibility/2006" xmlns:p14="http://schemas.microsoft.com/office/powerpoint/2010/main">
    <mc:Choice Requires="p14">
      <p:transition spd="slow" p14:dur="1500" advTm="71662">
        <p:fade/>
      </p:transition>
    </mc:Choice>
    <mc:Fallback xmlns="">
      <p:transition spd="slow" advTm="71662">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5B6F4-85B2-1051-8DC6-FDE64B672D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089764-6BAB-BBC5-7079-6F267B79AB7C}"/>
              </a:ext>
            </a:extLst>
          </p:cNvPr>
          <p:cNvSpPr>
            <a:spLocks noGrp="1"/>
          </p:cNvSpPr>
          <p:nvPr>
            <p:ph type="ctrTitle"/>
          </p:nvPr>
        </p:nvSpPr>
        <p:spPr>
          <a:xfrm>
            <a:off x="2802011" y="450991"/>
            <a:ext cx="3014178" cy="430216"/>
          </a:xfrm>
        </p:spPr>
        <p:txBody>
          <a:bodyPr>
            <a:normAutofit fontScale="90000"/>
          </a:bodyPr>
          <a:lstStyle/>
          <a:p>
            <a:r>
              <a:rPr lang="en-GB" sz="2800" b="1" dirty="0"/>
              <a:t>Global Talent Ireland</a:t>
            </a:r>
            <a:endParaRPr lang="en-IE" sz="2800" b="1" dirty="0"/>
          </a:p>
        </p:txBody>
      </p:sp>
      <p:pic>
        <p:nvPicPr>
          <p:cNvPr id="2" name="Picture 1">
            <a:extLst>
              <a:ext uri="{FF2B5EF4-FFF2-40B4-BE49-F238E27FC236}">
                <a16:creationId xmlns:a16="http://schemas.microsoft.com/office/drawing/2014/main" id="{47A1A50E-E33F-C325-17DB-8C31505E81F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
        <p:nvSpPr>
          <p:cNvPr id="6" name="Text Placeholder 3">
            <a:extLst>
              <a:ext uri="{FF2B5EF4-FFF2-40B4-BE49-F238E27FC236}">
                <a16:creationId xmlns:a16="http://schemas.microsoft.com/office/drawing/2014/main" id="{921DB818-7C7A-5528-F05F-EA3EFD020EFC}"/>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Expression of Interest</a:t>
            </a:r>
          </a:p>
        </p:txBody>
      </p:sp>
      <p:sp>
        <p:nvSpPr>
          <p:cNvPr id="7" name="Text Placeholder 4">
            <a:extLst>
              <a:ext uri="{FF2B5EF4-FFF2-40B4-BE49-F238E27FC236}">
                <a16:creationId xmlns:a16="http://schemas.microsoft.com/office/drawing/2014/main" id="{C1E322FB-C1B6-12B5-E7DC-C567EEB3F0A0}"/>
              </a:ext>
            </a:extLst>
          </p:cNvPr>
          <p:cNvSpPr>
            <a:spLocks noGrp="1"/>
          </p:cNvSpPr>
          <p:nvPr>
            <p:ph type="body" sz="quarter" idx="12"/>
          </p:nvPr>
        </p:nvSpPr>
        <p:spPr>
          <a:xfrm>
            <a:off x="468665" y="2012082"/>
            <a:ext cx="5535625" cy="4131544"/>
          </a:xfrm>
        </p:spPr>
        <p:txBody>
          <a:bodyPr vert="horz" lIns="0" tIns="0" rIns="0" bIns="0" numCol="1" rtlCol="0" anchor="t">
            <a:noAutofit/>
          </a:bodyPr>
          <a:lstStyle/>
          <a:p>
            <a:pPr marL="285750" indent="-285750">
              <a:spcAft>
                <a:spcPts val="1200"/>
              </a:spcAft>
              <a:buFont typeface="Wingdings" panose="05000000000000000000" pitchFamily="2" charset="2"/>
              <a:buChar char="Ø"/>
            </a:pPr>
            <a:r>
              <a:rPr lang="en-GB" sz="1800" dirty="0"/>
              <a:t>Research Bodies seeking to apply to Global Talent Ireland must first submit an Expression of Interest (EoI) for each Applicant that they wish to support. Each Applicant requires a separate EoI template to be completed.</a:t>
            </a:r>
          </a:p>
          <a:p>
            <a:pPr marL="285750" indent="-285750">
              <a:spcAft>
                <a:spcPts val="1200"/>
              </a:spcAft>
              <a:buFont typeface="Wingdings" panose="05000000000000000000" pitchFamily="2" charset="2"/>
              <a:buChar char="Ø"/>
            </a:pPr>
            <a:r>
              <a:rPr lang="en-GB" sz="1800" dirty="0"/>
              <a:t>The EoI template is provided on the Global Talent Ireland webpage. </a:t>
            </a:r>
          </a:p>
          <a:p>
            <a:pPr marL="285750" indent="-285750">
              <a:spcAft>
                <a:spcPts val="1200"/>
              </a:spcAft>
              <a:buFont typeface="Wingdings" panose="05000000000000000000" pitchFamily="2" charset="2"/>
              <a:buChar char="Ø"/>
            </a:pPr>
            <a:r>
              <a:rPr lang="en-GB" sz="1800" dirty="0"/>
              <a:t>EoIs should be signed by a member of the relevant Research Office staff and submitted in a single email communication to </a:t>
            </a:r>
            <a:r>
              <a:rPr lang="en-GB" sz="1800" dirty="0">
                <a:hlinkClick r:id="rId4"/>
              </a:rPr>
              <a:t>globaltalent@researchireland.ie</a:t>
            </a:r>
            <a:r>
              <a:rPr lang="en-GB" sz="1800" dirty="0"/>
              <a:t>, with each EoI attached individually (i.e., not merged). </a:t>
            </a:r>
          </a:p>
          <a:p>
            <a:pPr marL="285750" indent="-285750">
              <a:spcAft>
                <a:spcPts val="1200"/>
              </a:spcAft>
              <a:buFont typeface="Wingdings" panose="05000000000000000000" pitchFamily="2" charset="2"/>
              <a:buChar char="Ø"/>
            </a:pPr>
            <a:r>
              <a:rPr lang="en-GB" sz="1800" dirty="0"/>
              <a:t>EoIs must be received by Research Ireland no later than </a:t>
            </a:r>
            <a:r>
              <a:rPr lang="en-GB" sz="1800" b="1" dirty="0"/>
              <a:t>28th August 2025, 13:00 Dublin Local Time. </a:t>
            </a:r>
          </a:p>
          <a:p>
            <a:pPr marL="285750" indent="-285750">
              <a:spcAft>
                <a:spcPts val="1200"/>
              </a:spcAft>
              <a:buFont typeface="Wingdings" panose="05000000000000000000" pitchFamily="2" charset="2"/>
              <a:buChar char="Ø"/>
            </a:pPr>
            <a:endParaRPr lang="en-GB" sz="1800" dirty="0"/>
          </a:p>
          <a:p>
            <a:endParaRPr lang="en-US" sz="1800" dirty="0"/>
          </a:p>
        </p:txBody>
      </p:sp>
      <p:pic>
        <p:nvPicPr>
          <p:cNvPr id="5" name="Picture 4" descr="A screenshot of the EoI template.">
            <a:extLst>
              <a:ext uri="{FF2B5EF4-FFF2-40B4-BE49-F238E27FC236}">
                <a16:creationId xmlns:a16="http://schemas.microsoft.com/office/drawing/2014/main" id="{B679F177-6E13-EF12-293E-1439BEFBE98D}"/>
              </a:ext>
            </a:extLst>
          </p:cNvPr>
          <p:cNvPicPr>
            <a:picLocks noChangeAspect="1"/>
          </p:cNvPicPr>
          <p:nvPr/>
        </p:nvPicPr>
        <p:blipFill>
          <a:blip r:embed="rId5"/>
          <a:srcRect t="4091"/>
          <a:stretch>
            <a:fillRect/>
          </a:stretch>
        </p:blipFill>
        <p:spPr>
          <a:xfrm>
            <a:off x="7347852" y="1309289"/>
            <a:ext cx="3535935" cy="4850007"/>
          </a:xfrm>
          <a:prstGeom prst="rect">
            <a:avLst/>
          </a:prstGeom>
        </p:spPr>
      </p:pic>
    </p:spTree>
    <p:extLst>
      <p:ext uri="{BB962C8B-B14F-4D97-AF65-F5344CB8AC3E}">
        <p14:creationId xmlns:p14="http://schemas.microsoft.com/office/powerpoint/2010/main" val="3539097562"/>
      </p:ext>
    </p:extLst>
  </p:cSld>
  <p:clrMapOvr>
    <a:masterClrMapping/>
  </p:clrMapOvr>
  <mc:AlternateContent xmlns:mc="http://schemas.openxmlformats.org/markup-compatibility/2006" xmlns:p14="http://schemas.microsoft.com/office/powerpoint/2010/main">
    <mc:Choice Requires="p14">
      <p:transition spd="slow" p14:dur="1500" advTm="49513">
        <p:fade/>
      </p:transition>
    </mc:Choice>
    <mc:Fallback xmlns="">
      <p:transition spd="slow" advTm="49513">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CE251-85D3-A253-BCA2-10FEE207F307}"/>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593A6025-CD4E-CDA0-E06B-D80660DF6058}"/>
              </a:ext>
            </a:extLst>
          </p:cNvPr>
          <p:cNvSpPr txBox="1">
            <a:spLocks/>
          </p:cNvSpPr>
          <p:nvPr/>
        </p:nvSpPr>
        <p:spPr>
          <a:xfrm>
            <a:off x="3781148" y="523819"/>
            <a:ext cx="3550238" cy="43021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400" kern="1200">
                <a:solidFill>
                  <a:srgbClr val="112B19"/>
                </a:solidFill>
                <a:latin typeface="+mj-lt"/>
                <a:ea typeface="+mj-ea"/>
                <a:cs typeface="+mj-cs"/>
              </a:defRPr>
            </a:lvl1p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8FCF678A-EBB6-7400-9474-757D4FEDCF9B}"/>
              </a:ext>
            </a:extLst>
          </p:cNvPr>
          <p:cNvSpPr>
            <a:spLocks noGrp="1"/>
          </p:cNvSpPr>
          <p:nvPr>
            <p:ph type="title" idx="4294967295"/>
          </p:nvPr>
        </p:nvSpPr>
        <p:spPr>
          <a:xfrm>
            <a:off x="468313" y="1401763"/>
            <a:ext cx="5348287" cy="4381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12B19"/>
                </a:solidFill>
                <a:effectLst/>
                <a:uLnTx/>
                <a:uFillTx/>
                <a:latin typeface="+mn-lt"/>
                <a:ea typeface="+mn-ea"/>
                <a:cs typeface="+mn-cs"/>
              </a:rPr>
              <a:t>Expression of Interest</a:t>
            </a:r>
          </a:p>
        </p:txBody>
      </p:sp>
      <p:sp>
        <p:nvSpPr>
          <p:cNvPr id="7" name="Text Placeholder 4">
            <a:extLst>
              <a:ext uri="{FF2B5EF4-FFF2-40B4-BE49-F238E27FC236}">
                <a16:creationId xmlns:a16="http://schemas.microsoft.com/office/drawing/2014/main" id="{429C4E3D-57BD-D71B-FEDB-95264297C17B}"/>
              </a:ext>
            </a:extLst>
          </p:cNvPr>
          <p:cNvSpPr>
            <a:spLocks noGrp="1"/>
          </p:cNvSpPr>
          <p:nvPr>
            <p:ph type="body" sz="quarter" idx="12"/>
          </p:nvPr>
        </p:nvSpPr>
        <p:spPr>
          <a:xfrm>
            <a:off x="468665" y="1909719"/>
            <a:ext cx="11394259" cy="4750025"/>
          </a:xfrm>
        </p:spPr>
        <p:txBody>
          <a:bodyPr vert="horz" lIns="0" tIns="0" rIns="0" bIns="0" numCol="1" rtlCol="0" anchor="t">
            <a:noAutofit/>
          </a:bodyPr>
          <a:lstStyle/>
          <a:p>
            <a:pPr marL="285750" indent="-285750">
              <a:buFont typeface="Wingdings" panose="05000000000000000000" pitchFamily="2" charset="2"/>
              <a:buChar char="Ø"/>
            </a:pPr>
            <a:r>
              <a:rPr lang="en-GB" sz="1800" dirty="0"/>
              <a:t>Applicant name and email address</a:t>
            </a:r>
          </a:p>
          <a:p>
            <a:pPr marL="285750" indent="-285750">
              <a:buFont typeface="Wingdings" panose="05000000000000000000" pitchFamily="2" charset="2"/>
              <a:buChar char="Ø"/>
            </a:pPr>
            <a:r>
              <a:rPr lang="en-GB" sz="1800" dirty="0"/>
              <a:t>Proposal Title: Indicate name of proposal title (subject to change at full proposal stage)</a:t>
            </a:r>
          </a:p>
          <a:p>
            <a:pPr marL="285750" indent="-285750">
              <a:buFont typeface="Wingdings" panose="05000000000000000000" pitchFamily="2" charset="2"/>
              <a:buChar char="Ø"/>
            </a:pPr>
            <a:r>
              <a:rPr lang="en-GB" sz="1800" dirty="0"/>
              <a:t>Host Research Body: Indicate name of Host Research Body that applicant will locate to</a:t>
            </a:r>
          </a:p>
          <a:p>
            <a:pPr marL="285750" indent="-285750">
              <a:buFont typeface="Wingdings" panose="05000000000000000000" pitchFamily="2" charset="2"/>
              <a:buChar char="Ø"/>
            </a:pPr>
            <a:r>
              <a:rPr lang="en-GB" sz="1800" dirty="0"/>
              <a:t> Award Stream: Indicate name of award stream the Applicant will apply under (i.e. Rising Star or Research Leader) </a:t>
            </a:r>
          </a:p>
          <a:p>
            <a:pPr marL="285750" indent="-285750">
              <a:buFont typeface="Wingdings" panose="05000000000000000000" pitchFamily="2" charset="2"/>
              <a:buChar char="Ø"/>
            </a:pPr>
            <a:r>
              <a:rPr lang="en-GB" sz="1800" dirty="0"/>
              <a:t>Research Keywords (maximum 5 keywords) </a:t>
            </a:r>
          </a:p>
          <a:p>
            <a:pPr marL="285750" indent="-285750">
              <a:buFont typeface="Wingdings" panose="05000000000000000000" pitchFamily="2" charset="2"/>
              <a:buChar char="Ø"/>
            </a:pPr>
            <a:r>
              <a:rPr lang="en-GB" sz="1800" dirty="0"/>
              <a:t>Applicant Overview (maximum 2 pages) </a:t>
            </a:r>
          </a:p>
          <a:p>
            <a:pPr marL="285750" indent="-285750">
              <a:buFont typeface="Wingdings" panose="05000000000000000000" pitchFamily="2" charset="2"/>
              <a:buChar char="Ø"/>
            </a:pPr>
            <a:r>
              <a:rPr lang="en-GB" sz="1800" dirty="0"/>
              <a:t>Research area/theme and potential for strategic impact for Ireland (maximum 2 pages) </a:t>
            </a:r>
          </a:p>
          <a:p>
            <a:pPr marL="285750" indent="-285750">
              <a:buFont typeface="Wingdings" panose="05000000000000000000" pitchFamily="2" charset="2"/>
              <a:buChar char="Ø"/>
            </a:pPr>
            <a:r>
              <a:rPr lang="en-GB" sz="1800" dirty="0"/>
              <a:t>Commitment from Research Body including budget request (maximum 2 pages)</a:t>
            </a:r>
          </a:p>
          <a:p>
            <a:pPr marL="285750" indent="-285750">
              <a:buFont typeface="Wingdings" panose="05000000000000000000" pitchFamily="2" charset="2"/>
              <a:buChar char="Ø"/>
            </a:pPr>
            <a:endParaRPr lang="en-GB" sz="1800" dirty="0"/>
          </a:p>
          <a:p>
            <a:r>
              <a:rPr lang="en-GB" sz="1800" dirty="0"/>
              <a:t>Details may be modified when completing the Full Proposal to this call. However, Research Ireland expects the information in the Full Proposal to be broadly consistent with the information submitted under the Expression of Interest. </a:t>
            </a:r>
          </a:p>
        </p:txBody>
      </p:sp>
      <p:pic>
        <p:nvPicPr>
          <p:cNvPr id="3" name="Picture 2">
            <a:extLst>
              <a:ext uri="{FF2B5EF4-FFF2-40B4-BE49-F238E27FC236}">
                <a16:creationId xmlns:a16="http://schemas.microsoft.com/office/drawing/2014/main" id="{5A7BA039-AEAC-BC35-9C49-50BC678C85C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9881489"/>
      </p:ext>
    </p:extLst>
  </p:cSld>
  <p:clrMapOvr>
    <a:masterClrMapping/>
  </p:clrMapOvr>
  <mc:AlternateContent xmlns:mc="http://schemas.openxmlformats.org/markup-compatibility/2006" xmlns:p14="http://schemas.microsoft.com/office/powerpoint/2010/main">
    <mc:Choice Requires="p14">
      <p:transition spd="slow" p14:dur="1500" advTm="62053">
        <p:fade/>
      </p:transition>
    </mc:Choice>
    <mc:Fallback xmlns="">
      <p:transition spd="slow" advTm="62053">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05518-814D-C447-514E-D44F76095261}"/>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58B9AA2C-B89E-A7CC-E287-2AF976E4764F}"/>
              </a:ext>
            </a:extLst>
          </p:cNvPr>
          <p:cNvSpPr txBox="1">
            <a:spLocks/>
          </p:cNvSpPr>
          <p:nvPr/>
        </p:nvSpPr>
        <p:spPr>
          <a:xfrm>
            <a:off x="3781148" y="523819"/>
            <a:ext cx="3550238" cy="43021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400" kern="1200">
                <a:solidFill>
                  <a:srgbClr val="112B19"/>
                </a:solidFill>
                <a:latin typeface="+mj-lt"/>
                <a:ea typeface="+mj-ea"/>
                <a:cs typeface="+mj-cs"/>
              </a:defRPr>
            </a:lvl1p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D3EEFDE7-A4DC-449F-D2C1-F2EDB0011BA0}"/>
              </a:ext>
            </a:extLst>
          </p:cNvPr>
          <p:cNvSpPr>
            <a:spLocks noGrp="1"/>
          </p:cNvSpPr>
          <p:nvPr>
            <p:ph type="title" idx="4294967295"/>
          </p:nvPr>
        </p:nvSpPr>
        <p:spPr>
          <a:xfrm>
            <a:off x="468313" y="1401763"/>
            <a:ext cx="5348287" cy="4381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12B19"/>
                </a:solidFill>
                <a:effectLst/>
                <a:uLnTx/>
                <a:uFillTx/>
                <a:latin typeface="+mn-lt"/>
                <a:ea typeface="+mn-ea"/>
                <a:cs typeface="+mn-cs"/>
              </a:rPr>
              <a:t>Expression of Interest</a:t>
            </a:r>
          </a:p>
        </p:txBody>
      </p:sp>
      <p:sp>
        <p:nvSpPr>
          <p:cNvPr id="7" name="Text Placeholder 4">
            <a:extLst>
              <a:ext uri="{FF2B5EF4-FFF2-40B4-BE49-F238E27FC236}">
                <a16:creationId xmlns:a16="http://schemas.microsoft.com/office/drawing/2014/main" id="{B627B3AB-4C85-F3F1-6565-D50969AC9FF2}"/>
              </a:ext>
            </a:extLst>
          </p:cNvPr>
          <p:cNvSpPr>
            <a:spLocks noGrp="1"/>
          </p:cNvSpPr>
          <p:nvPr>
            <p:ph type="body" sz="quarter" idx="12"/>
          </p:nvPr>
        </p:nvSpPr>
        <p:spPr>
          <a:xfrm>
            <a:off x="468665" y="1909719"/>
            <a:ext cx="11333103" cy="4750025"/>
          </a:xfrm>
        </p:spPr>
        <p:txBody>
          <a:bodyPr vert="horz" lIns="0" tIns="0" rIns="0" bIns="0" numCol="1" rtlCol="0" anchor="t">
            <a:noAutofit/>
          </a:bodyPr>
          <a:lstStyle/>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Following submission of EoIs, an advisory board will be convened to advise on the alignment of proposals with areas of significant strategic interest for Ireland. </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In the event of a very high volume of applications, Research Ireland may implement a triage step to reduce the number of proposals at the review stage. </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Triage decisions may incorporate input from the advisory board regarding national strategic alignment and level of co-funding from the host institution.</a:t>
            </a:r>
          </a:p>
          <a:p>
            <a:endParaRPr lang="en-GB" sz="1800" dirty="0">
              <a:highlight>
                <a:srgbClr val="FFFF00"/>
              </a:highlight>
            </a:endParaRPr>
          </a:p>
        </p:txBody>
      </p:sp>
      <p:pic>
        <p:nvPicPr>
          <p:cNvPr id="3" name="Picture 2">
            <a:extLst>
              <a:ext uri="{FF2B5EF4-FFF2-40B4-BE49-F238E27FC236}">
                <a16:creationId xmlns:a16="http://schemas.microsoft.com/office/drawing/2014/main" id="{DA16A9C0-1322-20EA-AC1A-E5A4C3FD08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0722507"/>
      </p:ext>
    </p:extLst>
  </p:cSld>
  <p:clrMapOvr>
    <a:masterClrMapping/>
  </p:clrMapOvr>
  <mc:AlternateContent xmlns:mc="http://schemas.openxmlformats.org/markup-compatibility/2006" xmlns:p14="http://schemas.microsoft.com/office/powerpoint/2010/main">
    <mc:Choice Requires="p14">
      <p:transition spd="slow" p14:dur="1500" advTm="42082">
        <p:fade/>
      </p:transition>
    </mc:Choice>
    <mc:Fallback xmlns="">
      <p:transition spd="slow" advTm="4208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F0FE0-E4A8-144A-FB09-6B29A2CF15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57A789-B786-D5E0-DA3C-B02FE3F6DBAB}"/>
              </a:ext>
            </a:extLst>
          </p:cNvPr>
          <p:cNvSpPr>
            <a:spLocks noGrp="1"/>
          </p:cNvSpPr>
          <p:nvPr>
            <p:ph type="ctrTitle"/>
          </p:nvPr>
        </p:nvSpPr>
        <p:spPr>
          <a:xfrm>
            <a:off x="3409659" y="499266"/>
            <a:ext cx="3663525" cy="430216"/>
          </a:xfrm>
        </p:spPr>
        <p:txBody>
          <a:bodyPr>
            <a:no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B499D275-CB46-9272-812B-E9B2B40874FF}"/>
              </a:ext>
            </a:extLst>
          </p:cNvPr>
          <p:cNvSpPr>
            <a:spLocks noGrp="1"/>
          </p:cNvSpPr>
          <p:nvPr>
            <p:ph type="body" sz="quarter" idx="11"/>
          </p:nvPr>
        </p:nvSpPr>
        <p:spPr>
          <a:xfrm>
            <a:off x="468666" y="1401235"/>
            <a:ext cx="3763470" cy="439396"/>
          </a:xfrm>
        </p:spPr>
        <p:txBody>
          <a:bodyPr vert="horz" lIns="0" tIns="0" rIns="0" bIns="0" rtlCol="0" anchor="t">
            <a:normAutofit/>
          </a:bodyPr>
          <a:lstStyle/>
          <a:p>
            <a:r>
              <a:rPr lang="en-US" sz="2400" b="1" dirty="0"/>
              <a:t>Full Proposal Submission</a:t>
            </a:r>
          </a:p>
        </p:txBody>
      </p:sp>
      <p:sp>
        <p:nvSpPr>
          <p:cNvPr id="7" name="Text Placeholder 4">
            <a:extLst>
              <a:ext uri="{FF2B5EF4-FFF2-40B4-BE49-F238E27FC236}">
                <a16:creationId xmlns:a16="http://schemas.microsoft.com/office/drawing/2014/main" id="{F2E21476-C697-9133-279D-1DFE329898FE}"/>
              </a:ext>
            </a:extLst>
          </p:cNvPr>
          <p:cNvSpPr>
            <a:spLocks noGrp="1"/>
          </p:cNvSpPr>
          <p:nvPr>
            <p:ph type="body" sz="quarter" idx="12"/>
          </p:nvPr>
        </p:nvSpPr>
        <p:spPr>
          <a:xfrm>
            <a:off x="468666" y="2093003"/>
            <a:ext cx="10665975" cy="4131544"/>
          </a:xfrm>
        </p:spPr>
        <p:txBody>
          <a:bodyPr vert="horz" lIns="0" tIns="0" rIns="0" bIns="0" numCol="1" rtlCol="0" anchor="t">
            <a:noAutofit/>
          </a:bodyPr>
          <a:lstStyle/>
          <a:p>
            <a:pPr marL="285750" indent="-285750">
              <a:buFont typeface="Wingdings" panose="05000000000000000000" pitchFamily="2" charset="2"/>
              <a:buChar char="Ø"/>
            </a:pPr>
            <a:r>
              <a:rPr lang="en-GB" sz="1800" dirty="0"/>
              <a:t>Full Proposals will only be accepted through </a:t>
            </a:r>
            <a:r>
              <a:rPr lang="en-GB" sz="1800" b="1" dirty="0"/>
              <a:t>SESAME</a:t>
            </a:r>
            <a:r>
              <a:rPr lang="en-GB" sz="1800" dirty="0"/>
              <a:t>, Research Ireland's grants management system following the successful assessment of an EoI. Applicants whose EoIs have been approved by Research Ireland will receive formal notification inviting them to submit a Full Proposal through the SESAME system.</a:t>
            </a:r>
          </a:p>
          <a:p>
            <a:pPr marL="285750" indent="-285750">
              <a:buFont typeface="Wingdings" panose="05000000000000000000" pitchFamily="2" charset="2"/>
              <a:buChar char="Ø"/>
            </a:pPr>
            <a:r>
              <a:rPr lang="en-GB" sz="1800" dirty="0"/>
              <a:t>Access to SESAME is controlled by staff at the Research Office of the host Research Body.</a:t>
            </a:r>
          </a:p>
          <a:p>
            <a:pPr marL="285750" indent="-285750">
              <a:buFont typeface="Wingdings" panose="05000000000000000000" pitchFamily="2" charset="2"/>
              <a:buChar char="Ø"/>
            </a:pPr>
            <a:r>
              <a:rPr lang="en-GB" sz="1800" dirty="0"/>
              <a:t>Proposals must be submitted online through SESAME to Research Ireland by the Research Office of the Applicant’s host Research Body. </a:t>
            </a:r>
          </a:p>
          <a:p>
            <a:pPr marL="285750" indent="-285750">
              <a:buFont typeface="Wingdings" panose="05000000000000000000" pitchFamily="2" charset="2"/>
              <a:buChar char="Ø"/>
            </a:pPr>
            <a:r>
              <a:rPr lang="en-GB" sz="1800" dirty="0"/>
              <a:t>Please note that the full proposal deadline includes the necessary time for review and formal endorsement from the Research Office at the host Research Body. The submission is not considered complete until it has received this endorsement, and the Research Office has officially submitted the application through SESAME to Research Ireland.</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The SESAME system is accessed here: </a:t>
            </a:r>
            <a:r>
              <a:rPr lang="en-GB" sz="1800" dirty="0">
                <a:hlinkClick r:id="rId3"/>
              </a:rPr>
              <a:t>https://grants.researchireland.ie/s_Login.jsp</a:t>
            </a:r>
            <a:endParaRPr lang="en-GB" sz="1800" dirty="0"/>
          </a:p>
          <a:p>
            <a:pPr marL="285750" indent="-285750">
              <a:buFont typeface="Wingdings" panose="05000000000000000000" pitchFamily="2" charset="2"/>
              <a:buChar char="Ø"/>
            </a:pPr>
            <a:endParaRPr lang="en-US" sz="1800" dirty="0"/>
          </a:p>
        </p:txBody>
      </p:sp>
      <p:pic>
        <p:nvPicPr>
          <p:cNvPr id="2" name="Picture 1">
            <a:extLst>
              <a:ext uri="{FF2B5EF4-FFF2-40B4-BE49-F238E27FC236}">
                <a16:creationId xmlns:a16="http://schemas.microsoft.com/office/drawing/2014/main" id="{A3043D7C-777C-B3A0-C280-0903D1FDB23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6098328"/>
      </p:ext>
    </p:extLst>
  </p:cSld>
  <p:clrMapOvr>
    <a:masterClrMapping/>
  </p:clrMapOvr>
  <mc:AlternateContent xmlns:mc="http://schemas.openxmlformats.org/markup-compatibility/2006" xmlns:p14="http://schemas.microsoft.com/office/powerpoint/2010/main">
    <mc:Choice Requires="p14">
      <p:transition spd="slow" p14:dur="1500" advTm="61828">
        <p:fade/>
      </p:transition>
    </mc:Choice>
    <mc:Fallback xmlns="">
      <p:transition spd="slow" advTm="6182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C8619-7361-BF2A-7093-021260B9668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D60597-59ED-3275-B69C-D91862E19ECC}"/>
              </a:ext>
            </a:extLst>
          </p:cNvPr>
          <p:cNvSpPr>
            <a:spLocks noGrp="1"/>
          </p:cNvSpPr>
          <p:nvPr>
            <p:ph type="ctrTitle"/>
          </p:nvPr>
        </p:nvSpPr>
        <p:spPr>
          <a:xfrm>
            <a:off x="3795294" y="523819"/>
            <a:ext cx="3439795" cy="430216"/>
          </a:xfrm>
        </p:spPr>
        <p:txBody>
          <a:bodyPr>
            <a:norm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86F25B97-AB45-C4A6-EF39-62725B3EDA69}"/>
              </a:ext>
            </a:extLst>
          </p:cNvPr>
          <p:cNvSpPr>
            <a:spLocks noGrp="1"/>
          </p:cNvSpPr>
          <p:nvPr>
            <p:ph type="body" sz="quarter" idx="11"/>
          </p:nvPr>
        </p:nvSpPr>
        <p:spPr>
          <a:xfrm>
            <a:off x="3268510" y="1734527"/>
            <a:ext cx="3140383" cy="439396"/>
          </a:xfrm>
        </p:spPr>
        <p:txBody>
          <a:bodyPr vert="horz" lIns="0" tIns="0" rIns="0" bIns="0" rtlCol="0" anchor="t">
            <a:normAutofit/>
          </a:bodyPr>
          <a:lstStyle/>
          <a:p>
            <a:r>
              <a:rPr lang="en-US" sz="2400" b="1" dirty="0"/>
              <a:t>Webinar Information</a:t>
            </a:r>
          </a:p>
        </p:txBody>
      </p:sp>
      <p:sp>
        <p:nvSpPr>
          <p:cNvPr id="7" name="Text Placeholder 4">
            <a:extLst>
              <a:ext uri="{FF2B5EF4-FFF2-40B4-BE49-F238E27FC236}">
                <a16:creationId xmlns:a16="http://schemas.microsoft.com/office/drawing/2014/main" id="{F73B7E25-E76E-944C-B9BC-1CF38A5E91F2}"/>
              </a:ext>
            </a:extLst>
          </p:cNvPr>
          <p:cNvSpPr>
            <a:spLocks noGrp="1"/>
          </p:cNvSpPr>
          <p:nvPr>
            <p:ph type="body" sz="quarter" idx="12"/>
          </p:nvPr>
        </p:nvSpPr>
        <p:spPr>
          <a:xfrm>
            <a:off x="971044" y="2012082"/>
            <a:ext cx="9265381" cy="4525878"/>
          </a:xfrm>
        </p:spPr>
        <p:txBody>
          <a:bodyPr vert="horz" lIns="0" tIns="0" rIns="0" bIns="0" numCol="1" rtlCol="0" anchor="t">
            <a:noAutofit/>
          </a:bodyPr>
          <a:lstStyle/>
          <a:p>
            <a:pPr marL="342900" indent="-342900">
              <a:buFont typeface="+mj-lt"/>
              <a:buAutoNum type="arabicPeriod"/>
            </a:pPr>
            <a:endParaRPr lang="en-GB" sz="1600" b="1" dirty="0"/>
          </a:p>
          <a:p>
            <a:pPr marL="342900" indent="-342900">
              <a:buFont typeface="Wingdings" panose="05000000000000000000" pitchFamily="2" charset="2"/>
              <a:buChar char="Ø"/>
            </a:pPr>
            <a:r>
              <a:rPr lang="en-GB" sz="1800" dirty="0"/>
              <a:t>This webinar is a comprehensive presentation covering all aspects of the Global Talent Ireland (GTI) Programme 2025 call</a:t>
            </a:r>
          </a:p>
          <a:p>
            <a:pPr marL="342900" indent="-342900">
              <a:buFont typeface="Wingdings" panose="05000000000000000000" pitchFamily="2" charset="2"/>
              <a:buChar char="Ø"/>
            </a:pPr>
            <a:endParaRPr lang="en-GB" sz="1800" dirty="0"/>
          </a:p>
          <a:p>
            <a:pPr marL="342900" indent="-342900">
              <a:buFont typeface="Wingdings" panose="05000000000000000000" pitchFamily="2" charset="2"/>
              <a:buChar char="Ø"/>
            </a:pPr>
            <a:r>
              <a:rPr lang="en-GB" sz="1800" dirty="0"/>
              <a:t>You may submit questions by using the Q&amp;A box in the bottom of the Zoom screen</a:t>
            </a:r>
          </a:p>
          <a:p>
            <a:pPr marL="342900" indent="-342900">
              <a:buFont typeface="Wingdings" panose="05000000000000000000" pitchFamily="2" charset="2"/>
              <a:buChar char="Ø"/>
            </a:pPr>
            <a:endParaRPr lang="en-GB" sz="1800" dirty="0"/>
          </a:p>
          <a:p>
            <a:pPr marL="342900" indent="-342900">
              <a:buFont typeface="Wingdings" panose="05000000000000000000" pitchFamily="2" charset="2"/>
              <a:buChar char="Ø"/>
            </a:pPr>
            <a:r>
              <a:rPr lang="en-GB" sz="1800" dirty="0"/>
              <a:t>The webinar recording will be uploaded onto the Global Talent Ireland Programme webpage </a:t>
            </a:r>
          </a:p>
          <a:p>
            <a:pPr marL="342900" indent="-342900">
              <a:buFont typeface="+mj-lt"/>
              <a:buAutoNum type="arabicPeriod"/>
            </a:pPr>
            <a:endParaRPr lang="en-GB" sz="1800" b="1" dirty="0"/>
          </a:p>
          <a:p>
            <a:pPr marL="342900" indent="-342900">
              <a:buFont typeface="+mj-lt"/>
              <a:buAutoNum type="arabicPeriod"/>
            </a:pPr>
            <a:endParaRPr lang="en-GB" sz="1800" b="1" dirty="0"/>
          </a:p>
          <a:p>
            <a:pPr marL="342900" indent="-342900">
              <a:buFont typeface="+mj-lt"/>
              <a:buAutoNum type="arabicPeriod"/>
            </a:pPr>
            <a:endParaRPr lang="en-GB" sz="1800" b="1" dirty="0"/>
          </a:p>
          <a:p>
            <a:pPr marL="342900" indent="-342900">
              <a:buFont typeface="+mj-lt"/>
              <a:buAutoNum type="arabicPeriod"/>
            </a:pPr>
            <a:endParaRPr lang="en-GB" sz="1600" b="1" dirty="0"/>
          </a:p>
          <a:p>
            <a:pPr marL="342900" indent="-342900">
              <a:buFont typeface="+mj-lt"/>
              <a:buAutoNum type="arabicPeriod"/>
            </a:pPr>
            <a:endParaRPr lang="en-GB" sz="1600" b="1" dirty="0"/>
          </a:p>
          <a:p>
            <a:endParaRPr lang="en-GB" sz="1800" dirty="0"/>
          </a:p>
          <a:p>
            <a:endParaRPr lang="en-US" sz="1800" dirty="0"/>
          </a:p>
        </p:txBody>
      </p:sp>
      <p:pic>
        <p:nvPicPr>
          <p:cNvPr id="2" name="Picture 1">
            <a:extLst>
              <a:ext uri="{FF2B5EF4-FFF2-40B4-BE49-F238E27FC236}">
                <a16:creationId xmlns:a16="http://schemas.microsoft.com/office/drawing/2014/main" id="{CC5E3223-D2D3-637C-04B1-3212888D28E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1712961"/>
      </p:ext>
    </p:extLst>
  </p:cSld>
  <p:clrMapOvr>
    <a:masterClrMapping/>
  </p:clrMapOvr>
  <mc:AlternateContent xmlns:mc="http://schemas.openxmlformats.org/markup-compatibility/2006" xmlns:p14="http://schemas.microsoft.com/office/powerpoint/2010/main">
    <mc:Choice Requires="p14">
      <p:transition spd="slow" p14:dur="1500" advTm="44446">
        <p:fade/>
      </p:transition>
    </mc:Choice>
    <mc:Fallback xmlns="">
      <p:transition spd="slow" advTm="44446">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0887-A149-B769-20B0-BDB86753C84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99FC8-274E-47D4-CCA4-F7CCC149128F}"/>
              </a:ext>
            </a:extLst>
          </p:cNvPr>
          <p:cNvSpPr>
            <a:spLocks noGrp="1"/>
          </p:cNvSpPr>
          <p:nvPr>
            <p:ph type="ctrTitle"/>
          </p:nvPr>
        </p:nvSpPr>
        <p:spPr>
          <a:xfrm>
            <a:off x="3271348" y="499266"/>
            <a:ext cx="4480821" cy="430216"/>
          </a:xfrm>
        </p:spPr>
        <p:txBody>
          <a:bodyPr>
            <a:no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98701357-7225-BC3A-4A82-1C478449426B}"/>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Full Proposal Submission</a:t>
            </a:r>
          </a:p>
        </p:txBody>
      </p:sp>
      <p:sp>
        <p:nvSpPr>
          <p:cNvPr id="7" name="Text Placeholder 4">
            <a:extLst>
              <a:ext uri="{FF2B5EF4-FFF2-40B4-BE49-F238E27FC236}">
                <a16:creationId xmlns:a16="http://schemas.microsoft.com/office/drawing/2014/main" id="{8F41A252-38BC-2CEF-091A-C22714922D98}"/>
              </a:ext>
            </a:extLst>
          </p:cNvPr>
          <p:cNvSpPr>
            <a:spLocks noGrp="1"/>
          </p:cNvSpPr>
          <p:nvPr>
            <p:ph type="body" sz="quarter" idx="12"/>
          </p:nvPr>
        </p:nvSpPr>
        <p:spPr>
          <a:xfrm>
            <a:off x="468665" y="2012082"/>
            <a:ext cx="11333103" cy="4131544"/>
          </a:xfrm>
        </p:spPr>
        <p:txBody>
          <a:bodyPr vert="horz" lIns="0" tIns="0" rIns="0" bIns="0" numCol="1" rtlCol="0" anchor="t">
            <a:noAutofit/>
          </a:bodyPr>
          <a:lstStyle/>
          <a:p>
            <a:r>
              <a:rPr lang="en-GB" sz="1800" b="1" dirty="0"/>
              <a:t>Full Proposal Summary</a:t>
            </a:r>
          </a:p>
          <a:p>
            <a:pPr marL="285750" indent="-285750">
              <a:buFont typeface="Wingdings" panose="05000000000000000000" pitchFamily="2" charset="2"/>
              <a:buChar char="Ø"/>
            </a:pPr>
            <a:r>
              <a:rPr lang="en-GB" sz="1800" b="1" dirty="0"/>
              <a:t>Proposal Title </a:t>
            </a:r>
            <a:r>
              <a:rPr lang="en-GB" sz="1800" dirty="0"/>
              <a:t>(maximum 30 words): The proposal title should take the form: Global Talent Ireland: Title and Name of Applicant</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b="1" dirty="0"/>
              <a:t>Duration of Grant</a:t>
            </a:r>
            <a:r>
              <a:rPr lang="en-GB" sz="1800" dirty="0"/>
              <a:t>: Global Talent Ireland grants will have a duration of 72 months. </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b="1" dirty="0"/>
              <a:t>Total Funding Request (in €): </a:t>
            </a:r>
            <a:r>
              <a:rPr lang="en-GB" sz="1800" dirty="0"/>
              <a:t>This figure will be populated from the requested budget submitted. Please ensure this figure is accurate. </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b="1" dirty="0"/>
              <a:t>Research Theme </a:t>
            </a:r>
            <a:r>
              <a:rPr lang="en-GB" sz="1800" dirty="0"/>
              <a:t>(maximum 10 words): This should broadly describe the area(s) of research that the applicant and their team will undertake following their recruitment to Ireland.</a:t>
            </a:r>
            <a:endParaRPr lang="en-GB" sz="1600" b="1" dirty="0"/>
          </a:p>
          <a:p>
            <a:endParaRPr lang="en-GB" sz="1800" dirty="0"/>
          </a:p>
          <a:p>
            <a:endParaRPr lang="en-US" sz="1800" dirty="0"/>
          </a:p>
        </p:txBody>
      </p:sp>
      <p:pic>
        <p:nvPicPr>
          <p:cNvPr id="2" name="Picture 1">
            <a:extLst>
              <a:ext uri="{FF2B5EF4-FFF2-40B4-BE49-F238E27FC236}">
                <a16:creationId xmlns:a16="http://schemas.microsoft.com/office/drawing/2014/main" id="{58522D0F-BFFC-BD82-F655-D8D0AC94769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5689785"/>
      </p:ext>
    </p:extLst>
  </p:cSld>
  <p:clrMapOvr>
    <a:masterClrMapping/>
  </p:clrMapOvr>
  <mc:AlternateContent xmlns:mc="http://schemas.openxmlformats.org/markup-compatibility/2006" xmlns:p14="http://schemas.microsoft.com/office/powerpoint/2010/main">
    <mc:Choice Requires="p14">
      <p:transition spd="slow" p14:dur="1500" advTm="46063">
        <p:fade/>
      </p:transition>
    </mc:Choice>
    <mc:Fallback xmlns="">
      <p:transition spd="slow" advTm="46063">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5A5BA-6266-D6FC-08E4-97E1618868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605E6C-E117-76CC-297C-E539E3918E23}"/>
              </a:ext>
            </a:extLst>
          </p:cNvPr>
          <p:cNvSpPr>
            <a:spLocks noGrp="1"/>
          </p:cNvSpPr>
          <p:nvPr>
            <p:ph type="ctrTitle"/>
          </p:nvPr>
        </p:nvSpPr>
        <p:spPr>
          <a:xfrm>
            <a:off x="3271348" y="499266"/>
            <a:ext cx="4480821" cy="430216"/>
          </a:xfrm>
        </p:spPr>
        <p:txBody>
          <a:bodyPr>
            <a:no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259F7D8A-797B-21B3-C483-C4C17D1A5045}"/>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Full Proposal Submission</a:t>
            </a:r>
          </a:p>
        </p:txBody>
      </p:sp>
      <p:sp>
        <p:nvSpPr>
          <p:cNvPr id="7" name="Text Placeholder 4">
            <a:extLst>
              <a:ext uri="{FF2B5EF4-FFF2-40B4-BE49-F238E27FC236}">
                <a16:creationId xmlns:a16="http://schemas.microsoft.com/office/drawing/2014/main" id="{5A40B75A-1E04-6294-05CC-605BAC4F9F14}"/>
              </a:ext>
            </a:extLst>
          </p:cNvPr>
          <p:cNvSpPr>
            <a:spLocks noGrp="1"/>
          </p:cNvSpPr>
          <p:nvPr>
            <p:ph type="body" sz="quarter" idx="12"/>
          </p:nvPr>
        </p:nvSpPr>
        <p:spPr>
          <a:xfrm>
            <a:off x="429449" y="1963529"/>
            <a:ext cx="10972230" cy="4131544"/>
          </a:xfrm>
        </p:spPr>
        <p:txBody>
          <a:bodyPr vert="horz" lIns="0" tIns="0" rIns="0" bIns="0" numCol="1" rtlCol="0" anchor="t">
            <a:noAutofit/>
          </a:bodyPr>
          <a:lstStyle/>
          <a:p>
            <a:r>
              <a:rPr lang="en-GB" sz="1800" b="1" dirty="0"/>
              <a:t>Applicant Details </a:t>
            </a:r>
          </a:p>
          <a:p>
            <a:pPr marL="285750" indent="-285750">
              <a:spcAft>
                <a:spcPts val="1200"/>
              </a:spcAft>
              <a:buFont typeface="Wingdings" panose="05000000000000000000" pitchFamily="2" charset="2"/>
              <a:buChar char="Ø"/>
            </a:pPr>
            <a:r>
              <a:rPr lang="en-GB" sz="1800" dirty="0"/>
              <a:t> </a:t>
            </a:r>
            <a:r>
              <a:rPr lang="en-GB" sz="1800" b="1" dirty="0"/>
              <a:t>Location of Applicant at time of Submission: (Country)</a:t>
            </a:r>
          </a:p>
          <a:p>
            <a:pPr marL="285750" indent="-285750">
              <a:spcAft>
                <a:spcPts val="1200"/>
              </a:spcAft>
              <a:buFont typeface="Wingdings" panose="05000000000000000000" pitchFamily="2" charset="2"/>
              <a:buChar char="Ø"/>
            </a:pPr>
            <a:r>
              <a:rPr lang="en-GB" sz="1800" dirty="0"/>
              <a:t> </a:t>
            </a:r>
            <a:r>
              <a:rPr lang="en-GB" sz="1800" b="1" dirty="0"/>
              <a:t>Time Commitment to Grant (%) </a:t>
            </a:r>
            <a:r>
              <a:rPr lang="en-GB" sz="1800" dirty="0"/>
              <a:t>- the % of your total working time that will be dedicated to research funded through this grant </a:t>
            </a:r>
          </a:p>
          <a:p>
            <a:pPr marL="285750" indent="-285750">
              <a:spcAft>
                <a:spcPts val="1200"/>
              </a:spcAft>
              <a:buFont typeface="Wingdings" panose="05000000000000000000" pitchFamily="2" charset="2"/>
              <a:buChar char="Ø"/>
            </a:pPr>
            <a:r>
              <a:rPr lang="en-GB" sz="1800" b="1" dirty="0"/>
              <a:t>Narrative CV:</a:t>
            </a:r>
            <a:r>
              <a:rPr lang="en-GB" sz="1800" dirty="0"/>
              <a:t> A CV of the Applicant, using the template provided on the programme website, must be completed and uploaded (maximum 5 pages). The template allows for the provision of additional information such as periods of leave from research if relevant. Applicants who do not use the template provided and who do not adhere to guidance provided on the Research Ireland website will be withdrawn without review.</a:t>
            </a:r>
          </a:p>
          <a:p>
            <a:r>
              <a:rPr lang="en-GB" sz="1800" b="1" dirty="0"/>
              <a:t>                       </a:t>
            </a:r>
            <a:r>
              <a:rPr lang="en-GB" sz="1800" b="1" u="sng" dirty="0">
                <a:solidFill>
                  <a:schemeClr val="tx1"/>
                </a:solidFill>
                <a:hlinkClick r:id="rId3">
                  <a:extLst>
                    <a:ext uri="{A12FA001-AC4F-418D-AE19-62706E023703}">
                      <ahyp:hlinkClr xmlns:ahyp="http://schemas.microsoft.com/office/drawing/2018/hyperlinkcolor" val="tx"/>
                    </a:ext>
                  </a:extLst>
                </a:hlinkClick>
              </a:rPr>
              <a:t>https://www.sfi.ie/funding/sfi-policies-and-guidance/narrative-cv-dora</a:t>
            </a:r>
            <a:endParaRPr lang="en-GB" sz="1800" b="1" u="sng" dirty="0">
              <a:solidFill>
                <a:schemeClr val="tx1"/>
              </a:solidFill>
            </a:endParaRPr>
          </a:p>
          <a:p>
            <a:pPr>
              <a:spcAft>
                <a:spcPts val="1200"/>
              </a:spcAft>
            </a:pPr>
            <a:endParaRPr lang="en-GB" sz="1800" b="1" dirty="0"/>
          </a:p>
          <a:p>
            <a:pPr marL="285750" indent="-285750">
              <a:spcAft>
                <a:spcPts val="1200"/>
              </a:spcAft>
              <a:buFont typeface="Wingdings" panose="05000000000000000000" pitchFamily="2" charset="2"/>
              <a:buChar char="Ø"/>
            </a:pPr>
            <a:r>
              <a:rPr lang="en-GB" sz="1800" b="1" dirty="0"/>
              <a:t>Supervisory Experience </a:t>
            </a:r>
            <a:r>
              <a:rPr lang="en-GB" sz="1800" dirty="0"/>
              <a:t>– Applicants should enter a summary of information on their supervisory experience to date. </a:t>
            </a:r>
          </a:p>
        </p:txBody>
      </p:sp>
      <p:pic>
        <p:nvPicPr>
          <p:cNvPr id="2" name="Picture 1">
            <a:extLst>
              <a:ext uri="{FF2B5EF4-FFF2-40B4-BE49-F238E27FC236}">
                <a16:creationId xmlns:a16="http://schemas.microsoft.com/office/drawing/2014/main" id="{572106A3-3122-98B7-4DCB-6DE956AC254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9701763"/>
      </p:ext>
    </p:extLst>
  </p:cSld>
  <p:clrMapOvr>
    <a:masterClrMapping/>
  </p:clrMapOvr>
  <mc:AlternateContent xmlns:mc="http://schemas.openxmlformats.org/markup-compatibility/2006" xmlns:p14="http://schemas.microsoft.com/office/powerpoint/2010/main">
    <mc:Choice Requires="p14">
      <p:transition spd="slow" p14:dur="1500" advTm="94256">
        <p:fade/>
      </p:transition>
    </mc:Choice>
    <mc:Fallback xmlns="">
      <p:transition spd="slow" advTm="94256">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A988-1A93-CA28-5D5A-F9B758378F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533518-03C0-7145-6D09-07D6E562BCE1}"/>
              </a:ext>
            </a:extLst>
          </p:cNvPr>
          <p:cNvSpPr>
            <a:spLocks noGrp="1"/>
          </p:cNvSpPr>
          <p:nvPr>
            <p:ph type="ctrTitle"/>
          </p:nvPr>
        </p:nvSpPr>
        <p:spPr>
          <a:xfrm>
            <a:off x="3271348" y="499266"/>
            <a:ext cx="4480821" cy="430216"/>
          </a:xfrm>
        </p:spPr>
        <p:txBody>
          <a:bodyPr>
            <a:no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E1EFEE25-A12A-852D-BDBD-4AF5C4A2AC81}"/>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Full Proposal Submission</a:t>
            </a:r>
          </a:p>
        </p:txBody>
      </p:sp>
      <p:sp>
        <p:nvSpPr>
          <p:cNvPr id="7" name="Text Placeholder 4">
            <a:extLst>
              <a:ext uri="{FF2B5EF4-FFF2-40B4-BE49-F238E27FC236}">
                <a16:creationId xmlns:a16="http://schemas.microsoft.com/office/drawing/2014/main" id="{5F14BED4-1092-3936-2634-DB2930EA8055}"/>
              </a:ext>
            </a:extLst>
          </p:cNvPr>
          <p:cNvSpPr>
            <a:spLocks noGrp="1"/>
          </p:cNvSpPr>
          <p:nvPr>
            <p:ph type="body" sz="quarter" idx="12"/>
          </p:nvPr>
        </p:nvSpPr>
        <p:spPr>
          <a:xfrm>
            <a:off x="429449" y="1963529"/>
            <a:ext cx="10446247" cy="4131544"/>
          </a:xfrm>
        </p:spPr>
        <p:txBody>
          <a:bodyPr vert="horz" lIns="0" tIns="0" rIns="0" bIns="0" numCol="1" rtlCol="0" anchor="t">
            <a:noAutofit/>
          </a:bodyPr>
          <a:lstStyle/>
          <a:p>
            <a:r>
              <a:rPr lang="en-GB" sz="1800" b="1" dirty="0"/>
              <a:t>Applicant Details </a:t>
            </a:r>
          </a:p>
          <a:p>
            <a:endParaRPr lang="en-GB" sz="1800" b="1" dirty="0"/>
          </a:p>
          <a:p>
            <a:pPr marL="285750" indent="-285750">
              <a:buFont typeface="Wingdings" panose="05000000000000000000" pitchFamily="2" charset="2"/>
              <a:buChar char="Ø"/>
            </a:pPr>
            <a:r>
              <a:rPr lang="en-GB" sz="1800" b="1" dirty="0"/>
              <a:t>Research Funding History </a:t>
            </a:r>
            <a:r>
              <a:rPr lang="en-GB" sz="1800" dirty="0"/>
              <a:t>- Applicants should enter their expired, current and pending funding here. Full guidance on this is found in Section 4.6 of the programme call document. </a:t>
            </a:r>
          </a:p>
          <a:p>
            <a:pPr marL="285750" indent="-285750">
              <a:buFont typeface="Wingdings" panose="05000000000000000000" pitchFamily="2" charset="2"/>
              <a:buChar char="Ø"/>
            </a:pPr>
            <a:r>
              <a:rPr lang="en-GB" sz="1800" dirty="0"/>
              <a:t>Applicants should only include funding where they are either the Principal or Co-Investigator.</a:t>
            </a:r>
          </a:p>
          <a:p>
            <a:pPr marL="285750" indent="-285750">
              <a:buFont typeface="Wingdings" panose="05000000000000000000" pitchFamily="2" charset="2"/>
              <a:buChar char="Ø"/>
            </a:pPr>
            <a:r>
              <a:rPr lang="en-GB" sz="1800" dirty="0"/>
              <a:t>Grants most relevant to the proposed research should be prioritised. </a:t>
            </a:r>
          </a:p>
          <a:p>
            <a:pPr marL="285750" indent="-285750">
              <a:buFont typeface="Wingdings" panose="05000000000000000000" pitchFamily="2" charset="2"/>
              <a:buChar char="Ø"/>
            </a:pPr>
            <a:r>
              <a:rPr lang="en-GB" sz="1800" dirty="0"/>
              <a:t>If this section is left blank it will be assumed that the Applicant has NO expired, current or pending funding. </a:t>
            </a:r>
            <a:endParaRPr lang="en-US" sz="1800" dirty="0"/>
          </a:p>
        </p:txBody>
      </p:sp>
      <p:pic>
        <p:nvPicPr>
          <p:cNvPr id="2" name="Picture 1">
            <a:extLst>
              <a:ext uri="{FF2B5EF4-FFF2-40B4-BE49-F238E27FC236}">
                <a16:creationId xmlns:a16="http://schemas.microsoft.com/office/drawing/2014/main" id="{02D39990-0C91-676F-43DE-5F223127919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4148866"/>
      </p:ext>
    </p:extLst>
  </p:cSld>
  <p:clrMapOvr>
    <a:masterClrMapping/>
  </p:clrMapOvr>
  <mc:AlternateContent xmlns:mc="http://schemas.openxmlformats.org/markup-compatibility/2006" xmlns:p14="http://schemas.microsoft.com/office/powerpoint/2010/main">
    <mc:Choice Requires="p14">
      <p:transition spd="slow" p14:dur="1500" advTm="49265">
        <p:fade/>
      </p:transition>
    </mc:Choice>
    <mc:Fallback xmlns="">
      <p:transition spd="slow" advTm="49265">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6C207-FC98-EC6E-BAE3-EC9EF5C2A0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2BCAB4-2441-1D5B-0E74-C52AD567931C}"/>
              </a:ext>
            </a:extLst>
          </p:cNvPr>
          <p:cNvSpPr>
            <a:spLocks noGrp="1"/>
          </p:cNvSpPr>
          <p:nvPr>
            <p:ph type="ctrTitle"/>
          </p:nvPr>
        </p:nvSpPr>
        <p:spPr>
          <a:xfrm>
            <a:off x="3271348" y="499266"/>
            <a:ext cx="4480821" cy="430216"/>
          </a:xfrm>
        </p:spPr>
        <p:txBody>
          <a:bodyPr>
            <a:no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1B5E8152-4333-1804-68D2-5D948D8B019C}"/>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Full Proposal Submission</a:t>
            </a:r>
          </a:p>
        </p:txBody>
      </p:sp>
      <p:sp>
        <p:nvSpPr>
          <p:cNvPr id="7" name="Text Placeholder 4">
            <a:extLst>
              <a:ext uri="{FF2B5EF4-FFF2-40B4-BE49-F238E27FC236}">
                <a16:creationId xmlns:a16="http://schemas.microsoft.com/office/drawing/2014/main" id="{F8DC6F5B-3840-A0DF-797D-EB4CDF03E357}"/>
              </a:ext>
            </a:extLst>
          </p:cNvPr>
          <p:cNvSpPr>
            <a:spLocks noGrp="1"/>
          </p:cNvSpPr>
          <p:nvPr>
            <p:ph type="body" sz="quarter" idx="12"/>
          </p:nvPr>
        </p:nvSpPr>
        <p:spPr>
          <a:xfrm>
            <a:off x="429449" y="1963529"/>
            <a:ext cx="10446247" cy="4131544"/>
          </a:xfrm>
        </p:spPr>
        <p:txBody>
          <a:bodyPr vert="horz" lIns="0" tIns="0" rIns="0" bIns="0" numCol="1" rtlCol="0" anchor="t">
            <a:noAutofit/>
          </a:bodyPr>
          <a:lstStyle/>
          <a:p>
            <a:r>
              <a:rPr lang="en-GB" sz="1800" b="1" dirty="0"/>
              <a:t>Main body of Proposal</a:t>
            </a:r>
          </a:p>
          <a:p>
            <a:pPr marL="285750" indent="-285750">
              <a:buFont typeface="Wingdings" panose="05000000000000000000" pitchFamily="2" charset="2"/>
              <a:buChar char="Ø"/>
            </a:pPr>
            <a:r>
              <a:rPr lang="en-GB" sz="1800" dirty="0"/>
              <a:t>Keywords (maximum 15) - descriptors that best characterise the proposed research. </a:t>
            </a:r>
          </a:p>
          <a:p>
            <a:pPr marL="285750" indent="-285750">
              <a:buFont typeface="Wingdings" panose="05000000000000000000" pitchFamily="2" charset="2"/>
              <a:buChar char="Ø"/>
            </a:pPr>
            <a:r>
              <a:rPr lang="en-GB" sz="1800" dirty="0"/>
              <a:t>Research Abstract (maximum 250 words) This should be a succinct and accurate summary of the proposed research. </a:t>
            </a:r>
          </a:p>
          <a:p>
            <a:pPr marL="285750" indent="-285750">
              <a:buFont typeface="Wingdings" panose="05000000000000000000" pitchFamily="2" charset="2"/>
              <a:buChar char="Ø"/>
            </a:pPr>
            <a:r>
              <a:rPr lang="en-GB" sz="1800" dirty="0"/>
              <a:t>Lay Abstract (maximum 150 words) This should be a succinct and accurate summary of the proposed research in lay, non-technical language. </a:t>
            </a:r>
          </a:p>
          <a:p>
            <a:pPr marL="285750" indent="-285750">
              <a:buFont typeface="Wingdings" panose="05000000000000000000" pitchFamily="2" charset="2"/>
              <a:buChar char="Ø"/>
            </a:pPr>
            <a:r>
              <a:rPr lang="en-GB" sz="1800" dirty="0"/>
              <a:t>Ethical Issues: Use of Animals - Applicants must indicate whether animals are to be involved in any of the planned research. Further details can be found on the Research Ireland Ethical Policies webpage. </a:t>
            </a:r>
          </a:p>
          <a:p>
            <a:pPr marL="285750" indent="-285750">
              <a:buFont typeface="Wingdings" panose="05000000000000000000" pitchFamily="2" charset="2"/>
              <a:buChar char="Ø"/>
            </a:pPr>
            <a:r>
              <a:rPr lang="en-GB" sz="1800" dirty="0"/>
              <a:t>Research Involving Human Participants, Biological Material or Identifiable Data Applicants must complete the questionnaire indicating whether their planned research will involve human participants, human biological material or the use of identifiable (or potentially identifiable) human data. </a:t>
            </a:r>
          </a:p>
          <a:p>
            <a:pPr marL="285750" indent="-285750">
              <a:buFont typeface="Wingdings" panose="05000000000000000000" pitchFamily="2" charset="2"/>
              <a:buChar char="Ø"/>
            </a:pPr>
            <a:r>
              <a:rPr lang="en-GB" sz="1800" dirty="0"/>
              <a:t>Clinical trials and investigations requiring approval by the Health Products Regulatory Authority (HPRA) will not be permitted through this programme.</a:t>
            </a:r>
          </a:p>
          <a:p>
            <a:pPr marL="285750" indent="-285750">
              <a:buFont typeface="Wingdings" panose="05000000000000000000" pitchFamily="2" charset="2"/>
              <a:buChar char="Ø"/>
            </a:pPr>
            <a:r>
              <a:rPr lang="en-GB" sz="1800" dirty="0"/>
              <a:t>Sex and Gender Dimension in Research Statement (maximum 1000 words) - Applicants must complete a statement articulating the consideration of biological sex and/or social gender variables in their planned research. </a:t>
            </a:r>
            <a:endParaRPr lang="en-US" sz="1800" dirty="0"/>
          </a:p>
        </p:txBody>
      </p:sp>
      <p:pic>
        <p:nvPicPr>
          <p:cNvPr id="2" name="Picture 1">
            <a:extLst>
              <a:ext uri="{FF2B5EF4-FFF2-40B4-BE49-F238E27FC236}">
                <a16:creationId xmlns:a16="http://schemas.microsoft.com/office/drawing/2014/main" id="{23DF6820-05BE-6675-6714-4FB3CB1A50B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3961172"/>
      </p:ext>
    </p:extLst>
  </p:cSld>
  <p:clrMapOvr>
    <a:masterClrMapping/>
  </p:clrMapOvr>
  <mc:AlternateContent xmlns:mc="http://schemas.openxmlformats.org/markup-compatibility/2006" xmlns:p14="http://schemas.microsoft.com/office/powerpoint/2010/main">
    <mc:Choice Requires="p14">
      <p:transition spd="slow" p14:dur="1500" advTm="110039">
        <p:fade/>
      </p:transition>
    </mc:Choice>
    <mc:Fallback xmlns="">
      <p:transition spd="slow" advTm="110039">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F339E-F9D7-3686-CF91-5855664448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BF3DAB-4C64-B0DC-0D3B-D6DB75E6DE8D}"/>
              </a:ext>
            </a:extLst>
          </p:cNvPr>
          <p:cNvSpPr>
            <a:spLocks noGrp="1"/>
          </p:cNvSpPr>
          <p:nvPr>
            <p:ph type="ctrTitle"/>
          </p:nvPr>
        </p:nvSpPr>
        <p:spPr>
          <a:xfrm>
            <a:off x="3288082" y="499266"/>
            <a:ext cx="4002841" cy="430216"/>
          </a:xfrm>
        </p:spPr>
        <p:txBody>
          <a:bodyPr>
            <a:noAutofit/>
          </a:bodyPr>
          <a:lstStyle/>
          <a:p>
            <a:r>
              <a:rPr lang="en-GB" sz="2800" b="1" dirty="0"/>
              <a:t>Global Talent Ireland</a:t>
            </a:r>
            <a:endParaRPr lang="en-IE" sz="2800" b="1" dirty="0"/>
          </a:p>
        </p:txBody>
      </p:sp>
      <p:pic>
        <p:nvPicPr>
          <p:cNvPr id="2" name="Picture 1">
            <a:extLst>
              <a:ext uri="{FF2B5EF4-FFF2-40B4-BE49-F238E27FC236}">
                <a16:creationId xmlns:a16="http://schemas.microsoft.com/office/drawing/2014/main" id="{19C561ED-6062-587D-ED18-8C3338380E6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
        <p:nvSpPr>
          <p:cNvPr id="3" name="Text Placeholder 3">
            <a:extLst>
              <a:ext uri="{FF2B5EF4-FFF2-40B4-BE49-F238E27FC236}">
                <a16:creationId xmlns:a16="http://schemas.microsoft.com/office/drawing/2014/main" id="{22B8EF01-7A44-5D88-6458-98BA6D4995E3}"/>
              </a:ext>
            </a:extLst>
          </p:cNvPr>
          <p:cNvSpPr txBox="1">
            <a:spLocks/>
          </p:cNvSpPr>
          <p:nvPr/>
        </p:nvSpPr>
        <p:spPr>
          <a:xfrm>
            <a:off x="468665" y="1351333"/>
            <a:ext cx="11143406" cy="3414875"/>
          </a:xfrm>
          <a:prstGeom prst="rect">
            <a:avLst/>
          </a:prstGeom>
        </p:spPr>
        <p:txBody>
          <a:bodyPr vert="horz" lIns="0" tIns="0" rIns="0" bIns="0" rtlCol="0" anchor="t">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12B1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DCD0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DCD0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b="1" dirty="0"/>
              <a:t>Full Proposal Submission</a:t>
            </a:r>
          </a:p>
          <a:p>
            <a:endParaRPr lang="en-US" sz="9600" b="1" dirty="0"/>
          </a:p>
          <a:p>
            <a:r>
              <a:rPr lang="en-US" sz="7200" b="1" dirty="0"/>
              <a:t>Programme Documents</a:t>
            </a:r>
          </a:p>
          <a:p>
            <a:endParaRPr lang="en-US" sz="5500" b="1" dirty="0"/>
          </a:p>
          <a:p>
            <a:pPr marL="342900" indent="-342900">
              <a:buFont typeface="Wingdings" panose="05000000000000000000" pitchFamily="2" charset="2"/>
              <a:buChar char="Ø"/>
            </a:pPr>
            <a:r>
              <a:rPr lang="en-GB" sz="7200" dirty="0"/>
              <a:t>Research Plan (maximum 4 pages): Applicants are required to summarise their plans for the research activities that will be carried out under a Global Talent Ireland grant. The Research Plan should cover the following: </a:t>
            </a:r>
          </a:p>
          <a:p>
            <a:pPr marL="457200" indent="-457200">
              <a:buAutoNum type="arabicPeriod"/>
            </a:pPr>
            <a:r>
              <a:rPr lang="en-GB" sz="7200" dirty="0"/>
              <a:t>Research Idea – What are you going to do? This should cover the question(s) that the proposed research would address, the importance or significance of addressing the question(s) and the potential originality or novelty of the question(s). </a:t>
            </a:r>
          </a:p>
          <a:p>
            <a:pPr marL="457200" indent="-457200">
              <a:buAutoNum type="arabicPeriod"/>
            </a:pPr>
            <a:r>
              <a:rPr lang="en-GB" sz="7200" dirty="0"/>
              <a:t>Research Plan: How are you going to do it? key objectives/work packages to achieve the research aims; key methods or approaches. </a:t>
            </a:r>
          </a:p>
          <a:p>
            <a:pPr marL="457200" indent="-457200">
              <a:buAutoNum type="arabicPeriod"/>
            </a:pPr>
            <a:r>
              <a:rPr lang="en-GB" sz="7200" dirty="0"/>
              <a:t>Fit with Ireland: What is your motivation for bringing your research programme to Ireland?</a:t>
            </a:r>
          </a:p>
          <a:p>
            <a:pPr marL="457200" indent="-457200">
              <a:buAutoNum type="arabicPeriod"/>
            </a:pPr>
            <a:endParaRPr lang="en-GB" sz="7200" dirty="0"/>
          </a:p>
          <a:p>
            <a:pPr marL="342900" indent="-342900">
              <a:buFont typeface="Wingdings" panose="05000000000000000000" pitchFamily="2" charset="2"/>
              <a:buChar char="Ø"/>
            </a:pPr>
            <a:r>
              <a:rPr lang="en-GB" sz="7200" b="1" dirty="0"/>
              <a:t>References</a:t>
            </a:r>
            <a:r>
              <a:rPr lang="en-GB" sz="7200" dirty="0"/>
              <a:t> (maximum 1 page) References and citations to support the research objectives must be uploaded in a separate one-page document.</a:t>
            </a:r>
          </a:p>
          <a:p>
            <a:pPr marL="457200" indent="-457200">
              <a:buAutoNum type="arabicPeriod"/>
            </a:pPr>
            <a:endParaRPr lang="en-GB" sz="7200" dirty="0"/>
          </a:p>
          <a:p>
            <a:endParaRPr lang="en-US" sz="2400" b="1" dirty="0"/>
          </a:p>
        </p:txBody>
      </p:sp>
    </p:spTree>
    <p:extLst>
      <p:ext uri="{BB962C8B-B14F-4D97-AF65-F5344CB8AC3E}">
        <p14:creationId xmlns:p14="http://schemas.microsoft.com/office/powerpoint/2010/main" val="890428090"/>
      </p:ext>
    </p:extLst>
  </p:cSld>
  <p:clrMapOvr>
    <a:masterClrMapping/>
  </p:clrMapOvr>
  <mc:AlternateContent xmlns:mc="http://schemas.openxmlformats.org/markup-compatibility/2006" xmlns:p14="http://schemas.microsoft.com/office/powerpoint/2010/main">
    <mc:Choice Requires="p14">
      <p:transition spd="slow" p14:dur="1500" advTm="71158">
        <p:fade/>
      </p:transition>
    </mc:Choice>
    <mc:Fallback xmlns="">
      <p:transition spd="slow" advTm="71158">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A6F03-622F-5041-BAB6-DE1E959448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70CADB9-3148-EB41-4216-145DB011B41B}"/>
              </a:ext>
            </a:extLst>
          </p:cNvPr>
          <p:cNvSpPr>
            <a:spLocks noGrp="1"/>
          </p:cNvSpPr>
          <p:nvPr>
            <p:ph type="ctrTitle"/>
          </p:nvPr>
        </p:nvSpPr>
        <p:spPr>
          <a:xfrm>
            <a:off x="3288082" y="499266"/>
            <a:ext cx="4002841" cy="430216"/>
          </a:xfrm>
        </p:spPr>
        <p:txBody>
          <a:bodyPr>
            <a:noAutofit/>
          </a:bodyPr>
          <a:lstStyle/>
          <a:p>
            <a:r>
              <a:rPr lang="en-GB" sz="2800" b="1" dirty="0"/>
              <a:t>Global Talent Ireland</a:t>
            </a:r>
            <a:endParaRPr lang="en-IE" sz="2800" b="1" dirty="0"/>
          </a:p>
        </p:txBody>
      </p:sp>
      <p:pic>
        <p:nvPicPr>
          <p:cNvPr id="2" name="Picture 1">
            <a:extLst>
              <a:ext uri="{FF2B5EF4-FFF2-40B4-BE49-F238E27FC236}">
                <a16:creationId xmlns:a16="http://schemas.microsoft.com/office/drawing/2014/main" id="{64C82C69-4F2D-42A9-6E64-09C96D63E98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
        <p:nvSpPr>
          <p:cNvPr id="3" name="Text Placeholder 3">
            <a:extLst>
              <a:ext uri="{FF2B5EF4-FFF2-40B4-BE49-F238E27FC236}">
                <a16:creationId xmlns:a16="http://schemas.microsoft.com/office/drawing/2014/main" id="{9385B9BE-B259-813A-D6F0-2D6F81B86DB1}"/>
              </a:ext>
            </a:extLst>
          </p:cNvPr>
          <p:cNvSpPr txBox="1">
            <a:spLocks/>
          </p:cNvSpPr>
          <p:nvPr/>
        </p:nvSpPr>
        <p:spPr>
          <a:xfrm>
            <a:off x="468665" y="1351333"/>
            <a:ext cx="11143406" cy="4717694"/>
          </a:xfrm>
          <a:prstGeom prst="rect">
            <a:avLst/>
          </a:prstGeom>
        </p:spPr>
        <p:txBody>
          <a:bodyPr vert="horz" lIns="0" tIns="0" rIns="0" bIns="0" rtlCol="0" anchor="t">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12B1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DCD0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DCD0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b="1" dirty="0"/>
              <a:t>Full Proposal Submission</a:t>
            </a:r>
          </a:p>
          <a:p>
            <a:endParaRPr lang="en-US" sz="9600" b="1" dirty="0"/>
          </a:p>
          <a:p>
            <a:r>
              <a:rPr lang="en-US" sz="7200" b="1" dirty="0"/>
              <a:t>Programme Documents – Statement on Impact </a:t>
            </a:r>
          </a:p>
          <a:p>
            <a:r>
              <a:rPr lang="en-GB" sz="7200" dirty="0"/>
              <a:t>Research Ireland funds research on behalf of the Government of Ireland. As with all public spending, it is both desirable and necessary to show value for money and, within this, demonstrate and articulate the impact and benefits of investing in research.</a:t>
            </a:r>
            <a:endParaRPr lang="en-US" sz="7200" b="1" dirty="0"/>
          </a:p>
          <a:p>
            <a:endParaRPr lang="en-US" sz="5500" b="1" dirty="0"/>
          </a:p>
          <a:p>
            <a:pPr marL="457200" indent="-457200">
              <a:buFont typeface="Wingdings" panose="05000000000000000000" pitchFamily="2" charset="2"/>
              <a:buChar char="Ø"/>
            </a:pPr>
            <a:r>
              <a:rPr lang="en-GB" sz="7200" dirty="0"/>
              <a:t>Impact Statement (maximum 3 pages) The impact statement should outline how the proposed research will align with Ireland’s national strategic interests and contribute to national development. The Impact statement should be as specific as possible and should clearly reference relevant institutional and national policies. The Applicant is expected to provide detail on the likely timeframe required to deliver on the described potential impact(s). The following points should be considered:</a:t>
            </a:r>
          </a:p>
          <a:p>
            <a:pPr marL="457200" indent="-457200">
              <a:buFont typeface="Wingdings" panose="05000000000000000000" pitchFamily="2" charset="2"/>
              <a:buChar char="Ø"/>
            </a:pPr>
            <a:endParaRPr lang="en-GB" sz="7200" dirty="0"/>
          </a:p>
          <a:p>
            <a:pPr marL="857250" indent="-857250">
              <a:buFont typeface="Wingdings" panose="05000000000000000000" pitchFamily="2" charset="2"/>
              <a:buChar char="Ø"/>
            </a:pPr>
            <a:r>
              <a:rPr lang="en-GB" sz="7200" dirty="0"/>
              <a:t>How will the proposed research align with Ireland’s national strategic interests and contribute to national development? </a:t>
            </a:r>
          </a:p>
          <a:p>
            <a:pPr marL="857250" indent="-857250">
              <a:buFont typeface="Wingdings" panose="05000000000000000000" pitchFamily="2" charset="2"/>
              <a:buChar char="Ø"/>
            </a:pPr>
            <a:r>
              <a:rPr lang="en-GB" sz="7200" dirty="0"/>
              <a:t>How will the proposed research reinforce the research and innovation ecosystem and contribute to sustainable economic growth in Ireland? </a:t>
            </a:r>
          </a:p>
          <a:p>
            <a:pPr marL="857250" indent="-857250">
              <a:buFont typeface="Wingdings" panose="05000000000000000000" pitchFamily="2" charset="2"/>
              <a:buChar char="Ø"/>
            </a:pPr>
            <a:r>
              <a:rPr lang="en-GB" sz="7200" dirty="0"/>
              <a:t>How will talent be recruited and developed under their leadership? </a:t>
            </a:r>
          </a:p>
          <a:p>
            <a:pPr marL="857250" indent="-857250">
              <a:buFont typeface="Wingdings" panose="05000000000000000000" pitchFamily="2" charset="2"/>
              <a:buChar char="Ø"/>
            </a:pPr>
            <a:r>
              <a:rPr lang="en-GB" sz="7200" dirty="0"/>
              <a:t>How will this funding be leveraged to secure competitive European/international funding?</a:t>
            </a:r>
            <a:endParaRPr lang="en-US" sz="7200" b="1" dirty="0"/>
          </a:p>
          <a:p>
            <a:endParaRPr lang="en-US" sz="2400" b="1" dirty="0"/>
          </a:p>
        </p:txBody>
      </p:sp>
    </p:spTree>
    <p:extLst>
      <p:ext uri="{BB962C8B-B14F-4D97-AF65-F5344CB8AC3E}">
        <p14:creationId xmlns:p14="http://schemas.microsoft.com/office/powerpoint/2010/main" val="1781145866"/>
      </p:ext>
    </p:extLst>
  </p:cSld>
  <p:clrMapOvr>
    <a:masterClrMapping/>
  </p:clrMapOvr>
  <mc:AlternateContent xmlns:mc="http://schemas.openxmlformats.org/markup-compatibility/2006" xmlns:p14="http://schemas.microsoft.com/office/powerpoint/2010/main">
    <mc:Choice Requires="p14">
      <p:transition spd="slow" p14:dur="1500" advTm="80573">
        <p:fade/>
      </p:transition>
    </mc:Choice>
    <mc:Fallback xmlns="">
      <p:transition spd="slow" advTm="80573">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B725F-3976-A755-6F1A-39C5904469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E751B2-4DEA-A244-2DDA-0D762BD8497C}"/>
              </a:ext>
            </a:extLst>
          </p:cNvPr>
          <p:cNvSpPr>
            <a:spLocks noGrp="1"/>
          </p:cNvSpPr>
          <p:nvPr>
            <p:ph type="ctrTitle"/>
          </p:nvPr>
        </p:nvSpPr>
        <p:spPr>
          <a:xfrm>
            <a:off x="3288082" y="499266"/>
            <a:ext cx="4002841" cy="430216"/>
          </a:xfrm>
        </p:spPr>
        <p:txBody>
          <a:bodyPr>
            <a:noAutofit/>
          </a:bodyPr>
          <a:lstStyle/>
          <a:p>
            <a:r>
              <a:rPr lang="en-GB" sz="2800" b="1" dirty="0"/>
              <a:t>Global Talent Ireland</a:t>
            </a:r>
            <a:endParaRPr lang="en-IE" sz="2800" b="1" dirty="0"/>
          </a:p>
        </p:txBody>
      </p:sp>
      <p:pic>
        <p:nvPicPr>
          <p:cNvPr id="2" name="Picture 1">
            <a:extLst>
              <a:ext uri="{FF2B5EF4-FFF2-40B4-BE49-F238E27FC236}">
                <a16:creationId xmlns:a16="http://schemas.microsoft.com/office/drawing/2014/main" id="{BA10DD52-77A8-B9E6-A7CD-61DF2BF4D21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
        <p:nvSpPr>
          <p:cNvPr id="3" name="Text Placeholder 3">
            <a:extLst>
              <a:ext uri="{FF2B5EF4-FFF2-40B4-BE49-F238E27FC236}">
                <a16:creationId xmlns:a16="http://schemas.microsoft.com/office/drawing/2014/main" id="{B616D025-22F5-FCDC-5D1B-62049C8CD384}"/>
              </a:ext>
            </a:extLst>
          </p:cNvPr>
          <p:cNvSpPr txBox="1">
            <a:spLocks/>
          </p:cNvSpPr>
          <p:nvPr/>
        </p:nvSpPr>
        <p:spPr>
          <a:xfrm>
            <a:off x="390232" y="2216149"/>
            <a:ext cx="4368590" cy="3414875"/>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12B1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DCD0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DCD0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Full Proposal Submission</a:t>
            </a:r>
          </a:p>
          <a:p>
            <a:endParaRPr lang="en-US" sz="2400" b="1" dirty="0"/>
          </a:p>
          <a:p>
            <a:r>
              <a:rPr lang="en-US" sz="1800" b="1" dirty="0"/>
              <a:t>Programme Budget </a:t>
            </a:r>
          </a:p>
          <a:p>
            <a:r>
              <a:rPr lang="en-GB" sz="1800" dirty="0"/>
              <a:t>Applicants applying to the Global Talent Ireland call may request funding up to the maximum amounts allowed for Rising Stars (€2.25M) or Research Leaders (€3.25M).</a:t>
            </a:r>
          </a:p>
          <a:p>
            <a:endParaRPr lang="en-GB" sz="1800" dirty="0"/>
          </a:p>
          <a:p>
            <a:r>
              <a:rPr lang="en-GB" sz="1800" dirty="0"/>
              <a:t>The requested budget consists of two parts: </a:t>
            </a:r>
            <a:r>
              <a:rPr lang="en-GB" sz="1800" b="1" dirty="0"/>
              <a:t>Research Funding </a:t>
            </a:r>
            <a:r>
              <a:rPr lang="en-GB" sz="1800" dirty="0"/>
              <a:t>and </a:t>
            </a:r>
            <a:r>
              <a:rPr lang="en-GB" sz="1800" b="1" dirty="0"/>
              <a:t>Startup Funding.</a:t>
            </a:r>
          </a:p>
          <a:p>
            <a:endParaRPr lang="en-GB" sz="1800" b="1" dirty="0"/>
          </a:p>
          <a:p>
            <a:endParaRPr lang="en-US" sz="1800" b="1" dirty="0"/>
          </a:p>
          <a:p>
            <a:endParaRPr lang="en-US" sz="2400" b="1" dirty="0"/>
          </a:p>
        </p:txBody>
      </p:sp>
      <p:pic>
        <p:nvPicPr>
          <p:cNvPr id="6" name="Picture 5" descr="A screenshot of the Research Ireland Grant Budget Policy, which can be found here: https://www.researchireland.ie/about/policies/financial/">
            <a:extLst>
              <a:ext uri="{FF2B5EF4-FFF2-40B4-BE49-F238E27FC236}">
                <a16:creationId xmlns:a16="http://schemas.microsoft.com/office/drawing/2014/main" id="{7EBD5F1F-7A7C-9AA5-EF4B-BAE981CBA327}"/>
              </a:ext>
            </a:extLst>
          </p:cNvPr>
          <p:cNvPicPr>
            <a:picLocks noChangeAspect="1"/>
          </p:cNvPicPr>
          <p:nvPr/>
        </p:nvPicPr>
        <p:blipFill>
          <a:blip r:embed="rId4"/>
          <a:srcRect l="5812" r="8199"/>
          <a:stretch>
            <a:fillRect/>
          </a:stretch>
        </p:blipFill>
        <p:spPr>
          <a:xfrm>
            <a:off x="5183853" y="1425732"/>
            <a:ext cx="6192884" cy="4717894"/>
          </a:xfrm>
          <a:prstGeom prst="rect">
            <a:avLst/>
          </a:prstGeom>
        </p:spPr>
      </p:pic>
    </p:spTree>
    <p:extLst>
      <p:ext uri="{BB962C8B-B14F-4D97-AF65-F5344CB8AC3E}">
        <p14:creationId xmlns:p14="http://schemas.microsoft.com/office/powerpoint/2010/main" val="1664471107"/>
      </p:ext>
    </p:extLst>
  </p:cSld>
  <p:clrMapOvr>
    <a:masterClrMapping/>
  </p:clrMapOvr>
  <mc:AlternateContent xmlns:mc="http://schemas.openxmlformats.org/markup-compatibility/2006" xmlns:p14="http://schemas.microsoft.com/office/powerpoint/2010/main">
    <mc:Choice Requires="p14">
      <p:transition spd="slow" p14:dur="1500" advTm="33712">
        <p:fade/>
      </p:transition>
    </mc:Choice>
    <mc:Fallback xmlns="">
      <p:transition spd="slow" advTm="33712">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D8814-98FF-5423-2680-26B0C1313E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07C726-B374-5659-DF8B-7DF95EED12BF}"/>
              </a:ext>
            </a:extLst>
          </p:cNvPr>
          <p:cNvSpPr>
            <a:spLocks noGrp="1"/>
          </p:cNvSpPr>
          <p:nvPr>
            <p:ph type="ctrTitle"/>
          </p:nvPr>
        </p:nvSpPr>
        <p:spPr>
          <a:xfrm>
            <a:off x="3288082" y="499266"/>
            <a:ext cx="4002841" cy="430216"/>
          </a:xfrm>
        </p:spPr>
        <p:txBody>
          <a:bodyPr>
            <a:noAutofit/>
          </a:bodyPr>
          <a:lstStyle/>
          <a:p>
            <a:r>
              <a:rPr lang="en-GB" sz="2800" b="1" dirty="0"/>
              <a:t>Global Talent Ireland</a:t>
            </a:r>
            <a:endParaRPr lang="en-IE" sz="2800" b="1" dirty="0"/>
          </a:p>
        </p:txBody>
      </p:sp>
      <p:pic>
        <p:nvPicPr>
          <p:cNvPr id="2" name="Picture 1">
            <a:extLst>
              <a:ext uri="{FF2B5EF4-FFF2-40B4-BE49-F238E27FC236}">
                <a16:creationId xmlns:a16="http://schemas.microsoft.com/office/drawing/2014/main" id="{45887E01-2E95-FD1F-72DD-6D6473F7C57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
        <p:nvSpPr>
          <p:cNvPr id="3" name="Text Placeholder 3">
            <a:extLst>
              <a:ext uri="{FF2B5EF4-FFF2-40B4-BE49-F238E27FC236}">
                <a16:creationId xmlns:a16="http://schemas.microsoft.com/office/drawing/2014/main" id="{E243E964-17DB-D22C-4C8D-5D0AF2E8C003}"/>
              </a:ext>
            </a:extLst>
          </p:cNvPr>
          <p:cNvSpPr txBox="1">
            <a:spLocks/>
          </p:cNvSpPr>
          <p:nvPr/>
        </p:nvSpPr>
        <p:spPr>
          <a:xfrm>
            <a:off x="468665" y="1351333"/>
            <a:ext cx="11191958" cy="4434472"/>
          </a:xfrm>
          <a:prstGeom prst="rect">
            <a:avLst/>
          </a:prstGeom>
        </p:spPr>
        <p:txBody>
          <a:bodyPr vert="horz" lIns="0" tIns="0" rIns="0" bIns="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12B1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DCD0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DCD0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Full Proposal Submission</a:t>
            </a:r>
          </a:p>
          <a:p>
            <a:endParaRPr lang="en-GB" sz="1800" b="1" dirty="0"/>
          </a:p>
          <a:p>
            <a:r>
              <a:rPr lang="en-GB" sz="1900" b="1" dirty="0"/>
              <a:t>Research Funding </a:t>
            </a:r>
          </a:p>
          <a:p>
            <a:r>
              <a:rPr lang="en-GB" sz="1900" dirty="0"/>
              <a:t>Research Funding through this programme supports the research costs of the Applicant and their research team. Eligible costs include:</a:t>
            </a:r>
          </a:p>
          <a:p>
            <a:pPr marL="342900" indent="-342900">
              <a:buFont typeface="Wingdings" panose="05000000000000000000" pitchFamily="2" charset="2"/>
              <a:buChar char="Ø"/>
            </a:pPr>
            <a:r>
              <a:rPr lang="en-GB" sz="1900" dirty="0"/>
              <a:t>Contributions to salaries/stipends for staff hired specifically to carry out the research programme.</a:t>
            </a:r>
          </a:p>
          <a:p>
            <a:pPr marL="342900" indent="-342900">
              <a:buFont typeface="Wingdings" panose="05000000000000000000" pitchFamily="2" charset="2"/>
              <a:buChar char="Ø"/>
            </a:pPr>
            <a:r>
              <a:rPr lang="en-GB" sz="1900" dirty="0"/>
              <a:t> Relevant research expenses, including equipment, materials and consumables, and travel. </a:t>
            </a:r>
          </a:p>
          <a:p>
            <a:pPr marL="342900" indent="-342900">
              <a:buFont typeface="Wingdings" panose="05000000000000000000" pitchFamily="2" charset="2"/>
              <a:buChar char="Ø"/>
            </a:pPr>
            <a:r>
              <a:rPr lang="en-GB" sz="1900" dirty="0"/>
              <a:t> Access charges for the use of large items of infrastructure or testbed facilities may be requested in certain situations; see the Research Ireland Grant Budget Policy for details. </a:t>
            </a:r>
          </a:p>
          <a:p>
            <a:pPr marL="342900" indent="-342900">
              <a:buFont typeface="Wingdings" panose="05000000000000000000" pitchFamily="2" charset="2"/>
              <a:buChar char="Ø"/>
            </a:pPr>
            <a:r>
              <a:rPr lang="en-GB" sz="1900" dirty="0"/>
              <a:t>Contributions to Education and Public Engagement activity, organisation of conferences or workshops, and hosting of visiting researchers and fellowships. </a:t>
            </a:r>
          </a:p>
          <a:p>
            <a:endParaRPr lang="en-GB" sz="1900" dirty="0"/>
          </a:p>
          <a:p>
            <a:r>
              <a:rPr lang="en-GB" sz="1900" dirty="0"/>
              <a:t>Please consult the Research Ireland Grant Budget Policy (GBP) for more information on the eligible costs listed. </a:t>
            </a:r>
            <a:endParaRPr lang="en-US" sz="1900" b="1" dirty="0"/>
          </a:p>
          <a:p>
            <a:endParaRPr lang="en-US" sz="1800" b="1" dirty="0"/>
          </a:p>
          <a:p>
            <a:endParaRPr lang="en-US" sz="2400" b="1" dirty="0"/>
          </a:p>
        </p:txBody>
      </p:sp>
    </p:spTree>
    <p:extLst>
      <p:ext uri="{BB962C8B-B14F-4D97-AF65-F5344CB8AC3E}">
        <p14:creationId xmlns:p14="http://schemas.microsoft.com/office/powerpoint/2010/main" val="2905283436"/>
      </p:ext>
    </p:extLst>
  </p:cSld>
  <p:clrMapOvr>
    <a:masterClrMapping/>
  </p:clrMapOvr>
  <mc:AlternateContent xmlns:mc="http://schemas.openxmlformats.org/markup-compatibility/2006" xmlns:p14="http://schemas.microsoft.com/office/powerpoint/2010/main">
    <mc:Choice Requires="p14">
      <p:transition spd="slow" p14:dur="1500" advTm="47200">
        <p:fade/>
      </p:transition>
    </mc:Choice>
    <mc:Fallback xmlns="">
      <p:transition spd="slow" advTm="472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7A64C-D0FE-4BB6-BE76-7EBDC47E149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ECD038-9E55-C140-64C6-31020743B3A7}"/>
              </a:ext>
            </a:extLst>
          </p:cNvPr>
          <p:cNvSpPr>
            <a:spLocks noGrp="1"/>
          </p:cNvSpPr>
          <p:nvPr>
            <p:ph type="ctrTitle"/>
          </p:nvPr>
        </p:nvSpPr>
        <p:spPr>
          <a:xfrm>
            <a:off x="3288082" y="499266"/>
            <a:ext cx="4002841" cy="430216"/>
          </a:xfrm>
        </p:spPr>
        <p:txBody>
          <a:bodyPr>
            <a:noAutofit/>
          </a:bodyPr>
          <a:lstStyle/>
          <a:p>
            <a:r>
              <a:rPr lang="en-GB" sz="2800" b="1" dirty="0"/>
              <a:t>Global Talent Ireland</a:t>
            </a:r>
            <a:endParaRPr lang="en-IE" sz="2800" b="1" dirty="0"/>
          </a:p>
        </p:txBody>
      </p:sp>
      <p:pic>
        <p:nvPicPr>
          <p:cNvPr id="2" name="Picture 1">
            <a:extLst>
              <a:ext uri="{FF2B5EF4-FFF2-40B4-BE49-F238E27FC236}">
                <a16:creationId xmlns:a16="http://schemas.microsoft.com/office/drawing/2014/main" id="{ABB65112-39B7-93AC-14B1-6CD3C2BAEA0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
        <p:nvSpPr>
          <p:cNvPr id="3" name="Text Placeholder 3">
            <a:extLst>
              <a:ext uri="{FF2B5EF4-FFF2-40B4-BE49-F238E27FC236}">
                <a16:creationId xmlns:a16="http://schemas.microsoft.com/office/drawing/2014/main" id="{9449E90E-9A36-5054-A629-293F4332A0F2}"/>
              </a:ext>
            </a:extLst>
          </p:cNvPr>
          <p:cNvSpPr txBox="1">
            <a:spLocks/>
          </p:cNvSpPr>
          <p:nvPr/>
        </p:nvSpPr>
        <p:spPr>
          <a:xfrm>
            <a:off x="531377" y="1391793"/>
            <a:ext cx="11191958" cy="4434472"/>
          </a:xfrm>
          <a:prstGeom prst="rect">
            <a:avLst/>
          </a:prstGeom>
        </p:spPr>
        <p:txBody>
          <a:bodyPr vert="horz" lIns="0" tIns="0" rIns="0" bIns="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12B1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DCD0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DCD0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Full Proposal Submission</a:t>
            </a:r>
          </a:p>
          <a:p>
            <a:endParaRPr lang="en-GB" sz="1800" b="1" dirty="0"/>
          </a:p>
          <a:p>
            <a:r>
              <a:rPr lang="en-GB" sz="1800" b="1" dirty="0"/>
              <a:t>Startup Funding </a:t>
            </a:r>
          </a:p>
          <a:p>
            <a:pPr marL="285750" indent="-285750">
              <a:buFont typeface="Wingdings" panose="05000000000000000000" pitchFamily="2" charset="2"/>
              <a:buChar char="Ø"/>
            </a:pPr>
            <a:r>
              <a:rPr lang="en-GB" sz="1800" dirty="0"/>
              <a:t>Global Talent Ireland provides additional funding to provide key support to new recruits to Ireland. The Startup Funding component may be utilised for the following:</a:t>
            </a:r>
          </a:p>
          <a:p>
            <a:pPr marL="285750" indent="-285750">
              <a:buFont typeface="Wingdings" panose="05000000000000000000" pitchFamily="2" charset="2"/>
              <a:buChar char="Ø"/>
            </a:pPr>
            <a:r>
              <a:rPr lang="en-GB" sz="1800" dirty="0"/>
              <a:t>Contributions to the salary of the grant holder. Where a salary contribution is being sought, the budget should clarify the percentage contribution to the total salary being requested.</a:t>
            </a:r>
          </a:p>
          <a:p>
            <a:pPr marL="285750" indent="-285750">
              <a:buFont typeface="Wingdings" panose="05000000000000000000" pitchFamily="2" charset="2"/>
              <a:buChar char="Ø"/>
            </a:pPr>
            <a:r>
              <a:rPr lang="en-GB" sz="1800" dirty="0"/>
              <a:t>Large-scale items of equipment </a:t>
            </a:r>
          </a:p>
          <a:p>
            <a:pPr marL="285750" indent="-285750">
              <a:buFont typeface="Wingdings" panose="05000000000000000000" pitchFamily="2" charset="2"/>
              <a:buChar char="Ø"/>
            </a:pPr>
            <a:r>
              <a:rPr lang="en-GB" sz="1800" dirty="0"/>
              <a:t>Institutional startup packages</a:t>
            </a:r>
          </a:p>
          <a:p>
            <a:pPr marL="285750" indent="-285750">
              <a:buFont typeface="Wingdings" panose="05000000000000000000" pitchFamily="2" charset="2"/>
              <a:buChar char="Ø"/>
            </a:pPr>
            <a:r>
              <a:rPr lang="en-GB" sz="1800" dirty="0"/>
              <a:t>Access to large-scale infrastructure or facilities not located at the host Research Body</a:t>
            </a:r>
          </a:p>
          <a:p>
            <a:pPr marL="285750" indent="-285750">
              <a:buFont typeface="Wingdings" panose="05000000000000000000" pitchFamily="2" charset="2"/>
              <a:buChar char="Ø"/>
            </a:pPr>
            <a:r>
              <a:rPr lang="en-GB" sz="1800" dirty="0"/>
              <a:t>Other major experimental and field work costs where justified </a:t>
            </a:r>
          </a:p>
          <a:p>
            <a:pPr marL="285750" indent="-285750">
              <a:buFont typeface="Wingdings" panose="05000000000000000000" pitchFamily="2" charset="2"/>
              <a:buChar char="Ø"/>
            </a:pPr>
            <a:endParaRPr lang="en-GB" sz="1800" dirty="0"/>
          </a:p>
          <a:p>
            <a:r>
              <a:rPr lang="en-GB" sz="1800" dirty="0"/>
              <a:t>Please consult the Research Ireland </a:t>
            </a:r>
            <a:r>
              <a:rPr lang="en-GB" sz="1800" b="1" dirty="0"/>
              <a:t>Grant Budget Policy (GBP) </a:t>
            </a:r>
            <a:r>
              <a:rPr lang="en-GB" sz="1800" dirty="0"/>
              <a:t>for more information on the eligible costs listed. </a:t>
            </a:r>
            <a:endParaRPr lang="en-US" sz="1800" b="1" dirty="0"/>
          </a:p>
          <a:p>
            <a:endParaRPr lang="en-US" sz="1800" b="1" dirty="0"/>
          </a:p>
          <a:p>
            <a:endParaRPr lang="en-US" sz="2400" b="1" dirty="0"/>
          </a:p>
        </p:txBody>
      </p:sp>
    </p:spTree>
    <p:extLst>
      <p:ext uri="{BB962C8B-B14F-4D97-AF65-F5344CB8AC3E}">
        <p14:creationId xmlns:p14="http://schemas.microsoft.com/office/powerpoint/2010/main" val="1008600824"/>
      </p:ext>
    </p:extLst>
  </p:cSld>
  <p:clrMapOvr>
    <a:masterClrMapping/>
  </p:clrMapOvr>
  <mc:AlternateContent xmlns:mc="http://schemas.openxmlformats.org/markup-compatibility/2006" xmlns:p14="http://schemas.microsoft.com/office/powerpoint/2010/main">
    <mc:Choice Requires="p14">
      <p:transition spd="slow" p14:dur="1500" advTm="54976">
        <p:fade/>
      </p:transition>
    </mc:Choice>
    <mc:Fallback xmlns="">
      <p:transition spd="slow" advTm="54976">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FD144-6EAA-F429-8957-2B0D82DB94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24EEC1-EB95-4F9C-8114-CE14690E2F84}"/>
              </a:ext>
            </a:extLst>
          </p:cNvPr>
          <p:cNvSpPr>
            <a:spLocks noGrp="1"/>
          </p:cNvSpPr>
          <p:nvPr>
            <p:ph type="ctrTitle"/>
          </p:nvPr>
        </p:nvSpPr>
        <p:spPr>
          <a:xfrm>
            <a:off x="3288082" y="499266"/>
            <a:ext cx="4002841" cy="430216"/>
          </a:xfrm>
        </p:spPr>
        <p:txBody>
          <a:bodyPr>
            <a:noAutofit/>
          </a:bodyPr>
          <a:lstStyle/>
          <a:p>
            <a:r>
              <a:rPr lang="en-GB" sz="2800" b="1" dirty="0"/>
              <a:t>Global Talent Ireland</a:t>
            </a:r>
            <a:endParaRPr lang="en-IE" sz="2800" b="1" dirty="0"/>
          </a:p>
        </p:txBody>
      </p:sp>
      <p:pic>
        <p:nvPicPr>
          <p:cNvPr id="2" name="Picture 1">
            <a:extLst>
              <a:ext uri="{FF2B5EF4-FFF2-40B4-BE49-F238E27FC236}">
                <a16:creationId xmlns:a16="http://schemas.microsoft.com/office/drawing/2014/main" id="{24CA1FD8-D10A-71BF-94B8-CB782E9E4B9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
        <p:nvSpPr>
          <p:cNvPr id="3" name="Text Placeholder 3">
            <a:extLst>
              <a:ext uri="{FF2B5EF4-FFF2-40B4-BE49-F238E27FC236}">
                <a16:creationId xmlns:a16="http://schemas.microsoft.com/office/drawing/2014/main" id="{E16E5611-D454-AB89-D234-F156DA08283D}"/>
              </a:ext>
            </a:extLst>
          </p:cNvPr>
          <p:cNvSpPr txBox="1">
            <a:spLocks/>
          </p:cNvSpPr>
          <p:nvPr/>
        </p:nvSpPr>
        <p:spPr>
          <a:xfrm>
            <a:off x="531377" y="1391793"/>
            <a:ext cx="5659410" cy="4434472"/>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12B1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DCD0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DCD0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DCD0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Full Proposal Submission</a:t>
            </a:r>
          </a:p>
          <a:p>
            <a:endParaRPr lang="en-GB" sz="1800" b="1" dirty="0"/>
          </a:p>
          <a:p>
            <a:r>
              <a:rPr lang="en-GB" sz="1800" b="1" dirty="0"/>
              <a:t>Completing the budget in SESAME</a:t>
            </a:r>
          </a:p>
          <a:p>
            <a:pPr marL="285750" indent="-285750">
              <a:buFont typeface="Wingdings" panose="05000000000000000000" pitchFamily="2" charset="2"/>
              <a:buChar char="Ø"/>
            </a:pPr>
            <a:r>
              <a:rPr lang="en-GB" sz="1800" dirty="0"/>
              <a:t>The budget table should be completed by filling in each appropriate category. </a:t>
            </a:r>
          </a:p>
          <a:p>
            <a:endParaRPr lang="en-US" sz="2400" b="1" dirty="0"/>
          </a:p>
        </p:txBody>
      </p:sp>
      <p:graphicFrame>
        <p:nvGraphicFramePr>
          <p:cNvPr id="5" name="Table 4" descr="A table with three columns: &quot;Category,&quot; &quot;Description,&quot; and &quot;Overheads Applicable.&quot;&#10;&#10;Rows:&#10;&#10;Staff&#10;&#10;Description: Include a separate line for each staff member hired to carry out the research programme&#10;Overheads Applicable: Yes&#10;Equipment&#10;&#10;Description: Include a separate line for each item of equipment in this section. Include a separate line for each startup cost in this section (including a line for the Applicant salary/contribution if being requested)&#10;Overheads Applicable: No&#10;Materials&#10;&#10;Description: Include a separate line for each item of materials or consumables in this section&#10;Overheads Applicable: Yes&#10;Travel&#10;&#10;Description: Include a separate line for each item of travel in this section&#10;Overheads Applicable: Yes">
            <a:extLst>
              <a:ext uri="{FF2B5EF4-FFF2-40B4-BE49-F238E27FC236}">
                <a16:creationId xmlns:a16="http://schemas.microsoft.com/office/drawing/2014/main" id="{D5A665C2-4EF5-88BB-AE02-5E4C6942711C}"/>
              </a:ext>
            </a:extLst>
          </p:cNvPr>
          <p:cNvGraphicFramePr>
            <a:graphicFrameLocks noGrp="1"/>
          </p:cNvGraphicFramePr>
          <p:nvPr>
            <p:extLst>
              <p:ext uri="{D42A27DB-BD31-4B8C-83A1-F6EECF244321}">
                <p14:modId xmlns:p14="http://schemas.microsoft.com/office/powerpoint/2010/main" val="3349428819"/>
              </p:ext>
            </p:extLst>
          </p:nvPr>
        </p:nvGraphicFramePr>
        <p:xfrm>
          <a:off x="328942" y="3176325"/>
          <a:ext cx="5659410" cy="3112251"/>
        </p:xfrm>
        <a:graphic>
          <a:graphicData uri="http://schemas.openxmlformats.org/drawingml/2006/table">
            <a:tbl>
              <a:tblPr firstRow="1" firstCol="1" bandRow="1">
                <a:tableStyleId>{F5AB1C69-6EDB-4FF4-983F-18BD219EF322}</a:tableStyleId>
              </a:tblPr>
              <a:tblGrid>
                <a:gridCol w="976193">
                  <a:extLst>
                    <a:ext uri="{9D8B030D-6E8A-4147-A177-3AD203B41FA5}">
                      <a16:colId xmlns:a16="http://schemas.microsoft.com/office/drawing/2014/main" val="1377765356"/>
                    </a:ext>
                  </a:extLst>
                </a:gridCol>
                <a:gridCol w="3737157">
                  <a:extLst>
                    <a:ext uri="{9D8B030D-6E8A-4147-A177-3AD203B41FA5}">
                      <a16:colId xmlns:a16="http://schemas.microsoft.com/office/drawing/2014/main" val="2441527400"/>
                    </a:ext>
                  </a:extLst>
                </a:gridCol>
                <a:gridCol w="946060">
                  <a:extLst>
                    <a:ext uri="{9D8B030D-6E8A-4147-A177-3AD203B41FA5}">
                      <a16:colId xmlns:a16="http://schemas.microsoft.com/office/drawing/2014/main" val="48999754"/>
                    </a:ext>
                  </a:extLst>
                </a:gridCol>
              </a:tblGrid>
              <a:tr h="219331">
                <a:tc>
                  <a:txBody>
                    <a:bodyPr/>
                    <a:lstStyle/>
                    <a:p>
                      <a:pPr algn="ctr">
                        <a:lnSpc>
                          <a:spcPct val="115000"/>
                        </a:lnSpc>
                        <a:spcAft>
                          <a:spcPts val="1000"/>
                        </a:spcAft>
                        <a:buNone/>
                      </a:pPr>
                      <a:r>
                        <a:rPr lang="en-IE" sz="1100" dirty="0">
                          <a:effectLst/>
                        </a:rPr>
                        <a:t>Category</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buNone/>
                      </a:pPr>
                      <a:r>
                        <a:rPr lang="en-IE" sz="1100" dirty="0">
                          <a:effectLst/>
                        </a:rPr>
                        <a:t>Description</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buNone/>
                      </a:pPr>
                      <a:r>
                        <a:rPr lang="en-IE" sz="1100">
                          <a:effectLst/>
                        </a:rPr>
                        <a:t>Overheads Applicable</a:t>
                      </a:r>
                      <a:endParaRPr lang="en-I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94814848"/>
                  </a:ext>
                </a:extLst>
              </a:tr>
              <a:tr h="578195">
                <a:tc>
                  <a:txBody>
                    <a:bodyPr/>
                    <a:lstStyle/>
                    <a:p>
                      <a:pPr algn="ctr">
                        <a:lnSpc>
                          <a:spcPct val="115000"/>
                        </a:lnSpc>
                        <a:spcAft>
                          <a:spcPts val="1000"/>
                        </a:spcAft>
                        <a:buNone/>
                      </a:pPr>
                      <a:r>
                        <a:rPr lang="en-IE" sz="1100" dirty="0">
                          <a:effectLst/>
                        </a:rPr>
                        <a:t>Staff</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IE" sz="1100" dirty="0">
                          <a:effectLst/>
                        </a:rPr>
                        <a:t>Include a separate line for each staff member hired to carry out the research programme</a:t>
                      </a:r>
                    </a:p>
                  </a:txBody>
                  <a:tcPr marL="68580" marR="68580" marT="0" marB="0" anchor="ctr"/>
                </a:tc>
                <a:tc>
                  <a:txBody>
                    <a:bodyPr/>
                    <a:lstStyle/>
                    <a:p>
                      <a:pPr algn="ctr">
                        <a:lnSpc>
                          <a:spcPct val="115000"/>
                        </a:lnSpc>
                        <a:spcAft>
                          <a:spcPts val="1000"/>
                        </a:spcAft>
                        <a:buNone/>
                      </a:pPr>
                      <a:r>
                        <a:rPr lang="en-IE" sz="1100">
                          <a:effectLst/>
                        </a:rPr>
                        <a:t>Yes</a:t>
                      </a:r>
                      <a:endParaRPr lang="en-I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7769666"/>
                  </a:ext>
                </a:extLst>
              </a:tr>
              <a:tr h="1162827">
                <a:tc>
                  <a:txBody>
                    <a:bodyPr/>
                    <a:lstStyle/>
                    <a:p>
                      <a:pPr algn="ctr">
                        <a:lnSpc>
                          <a:spcPct val="115000"/>
                        </a:lnSpc>
                        <a:spcAft>
                          <a:spcPts val="1000"/>
                        </a:spcAft>
                        <a:buNone/>
                      </a:pPr>
                      <a:r>
                        <a:rPr lang="en-IE" sz="1100">
                          <a:effectLst/>
                        </a:rPr>
                        <a:t>Equipment</a:t>
                      </a:r>
                    </a:p>
                    <a:p>
                      <a:pPr algn="ctr">
                        <a:lnSpc>
                          <a:spcPct val="115000"/>
                        </a:lnSpc>
                        <a:spcAft>
                          <a:spcPts val="1000"/>
                        </a:spcAft>
                        <a:buNone/>
                      </a:pPr>
                      <a:r>
                        <a:rPr lang="en-IE" sz="1100">
                          <a:effectLst/>
                        </a:rPr>
                        <a:t> </a:t>
                      </a:r>
                      <a:endParaRPr lang="en-I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IE" sz="1100" dirty="0">
                          <a:effectLst/>
                        </a:rPr>
                        <a:t>Include a separate line for each item of equipment in this section</a:t>
                      </a:r>
                    </a:p>
                    <a:p>
                      <a:pPr>
                        <a:lnSpc>
                          <a:spcPct val="115000"/>
                        </a:lnSpc>
                        <a:spcAft>
                          <a:spcPts val="1000"/>
                        </a:spcAft>
                        <a:buNone/>
                      </a:pPr>
                      <a:r>
                        <a:rPr lang="en-IE" sz="1100" dirty="0">
                          <a:effectLst/>
                        </a:rPr>
                        <a:t>Include a separate line for each </a:t>
                      </a:r>
                      <a:r>
                        <a:rPr lang="en-IE" sz="1100" b="1" dirty="0">
                          <a:effectLst/>
                        </a:rPr>
                        <a:t>startup cost</a:t>
                      </a:r>
                      <a:r>
                        <a:rPr lang="en-IE" sz="1100" dirty="0">
                          <a:effectLst/>
                        </a:rPr>
                        <a:t> in this section (including a line for the Applicant salary/contribution if being requested)</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buNone/>
                      </a:pPr>
                      <a:r>
                        <a:rPr lang="en-IE" sz="1100" dirty="0">
                          <a:effectLst/>
                        </a:rPr>
                        <a:t>No</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1190010"/>
                  </a:ext>
                </a:extLst>
              </a:tr>
              <a:tr h="577878">
                <a:tc>
                  <a:txBody>
                    <a:bodyPr/>
                    <a:lstStyle/>
                    <a:p>
                      <a:pPr algn="ctr">
                        <a:lnSpc>
                          <a:spcPct val="115000"/>
                        </a:lnSpc>
                        <a:spcAft>
                          <a:spcPts val="1000"/>
                        </a:spcAft>
                        <a:buNone/>
                      </a:pPr>
                      <a:r>
                        <a:rPr lang="en-IE" sz="1100">
                          <a:effectLst/>
                        </a:rPr>
                        <a:t>Materials</a:t>
                      </a:r>
                      <a:endParaRPr lang="en-I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IE" sz="1100" dirty="0">
                          <a:effectLst/>
                        </a:rPr>
                        <a:t>Include a separate line for each item of materials or consumables in this section </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buNone/>
                      </a:pPr>
                      <a:r>
                        <a:rPr lang="en-IE" sz="1100" dirty="0">
                          <a:effectLst/>
                        </a:rPr>
                        <a:t>Yes</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5074295"/>
                  </a:ext>
                </a:extLst>
              </a:tr>
              <a:tr h="417685">
                <a:tc>
                  <a:txBody>
                    <a:bodyPr/>
                    <a:lstStyle/>
                    <a:p>
                      <a:pPr algn="ctr">
                        <a:lnSpc>
                          <a:spcPct val="115000"/>
                        </a:lnSpc>
                        <a:spcAft>
                          <a:spcPts val="1000"/>
                        </a:spcAft>
                        <a:buNone/>
                      </a:pPr>
                      <a:r>
                        <a:rPr lang="en-IE" sz="1100">
                          <a:effectLst/>
                        </a:rPr>
                        <a:t>Travel</a:t>
                      </a:r>
                      <a:endParaRPr lang="en-I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IE" sz="1100" spc="5" dirty="0">
                          <a:effectLst/>
                        </a:rPr>
                        <a:t>Include a separate line for each item of travel in this sectio</a:t>
                      </a:r>
                      <a:r>
                        <a:rPr lang="en-IE" sz="1100" spc="175" dirty="0">
                          <a:effectLst/>
                        </a:rPr>
                        <a:t>n</a:t>
                      </a:r>
                      <a:r>
                        <a:rPr lang="en-IE" sz="1100" dirty="0">
                          <a:effectLst/>
                        </a:rPr>
                        <a:t> </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buNone/>
                      </a:pPr>
                      <a:r>
                        <a:rPr lang="en-IE" sz="1100" dirty="0">
                          <a:effectLst/>
                        </a:rPr>
                        <a:t>Yes</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62073417"/>
                  </a:ext>
                </a:extLst>
              </a:tr>
            </a:tbl>
          </a:graphicData>
        </a:graphic>
      </p:graphicFrame>
      <p:sp>
        <p:nvSpPr>
          <p:cNvPr id="6" name="TextBox 5">
            <a:extLst>
              <a:ext uri="{FF2B5EF4-FFF2-40B4-BE49-F238E27FC236}">
                <a16:creationId xmlns:a16="http://schemas.microsoft.com/office/drawing/2014/main" id="{B6F32933-6851-BF8A-33C9-F09CEF2E8AE8}"/>
              </a:ext>
            </a:extLst>
          </p:cNvPr>
          <p:cNvSpPr txBox="1"/>
          <p:nvPr/>
        </p:nvSpPr>
        <p:spPr>
          <a:xfrm>
            <a:off x="6253499" y="3353596"/>
            <a:ext cx="5345834" cy="2862322"/>
          </a:xfrm>
          <a:prstGeom prst="rect">
            <a:avLst/>
          </a:prstGeom>
          <a:noFill/>
        </p:spPr>
        <p:txBody>
          <a:bodyPr wrap="square" rtlCol="0">
            <a:spAutoFit/>
          </a:bodyPr>
          <a:lstStyle/>
          <a:p>
            <a:r>
              <a:rPr lang="en-GB" dirty="0"/>
              <a:t>Research Ireland also makes an indirect or overhead contribution to the host Research Body, which is reflected as a percentage of the direct costs (30% of the </a:t>
            </a:r>
            <a:r>
              <a:rPr lang="en-GB" b="1" dirty="0"/>
              <a:t>combined costs for team member salaries/stipends, materials and consumables, and travel, but not equipment, and in this case, startup costs</a:t>
            </a:r>
            <a:r>
              <a:rPr lang="en-GB" dirty="0"/>
              <a:t>). General overheads should </a:t>
            </a:r>
            <a:r>
              <a:rPr lang="en-GB" b="1" dirty="0"/>
              <a:t>not</a:t>
            </a:r>
            <a:r>
              <a:rPr lang="en-GB" dirty="0"/>
              <a:t> be included in the requested budget and are payable as a contribution to the Research Body</a:t>
            </a:r>
            <a:endParaRPr lang="en-US" b="1" dirty="0"/>
          </a:p>
          <a:p>
            <a:r>
              <a:rPr lang="en-GB" dirty="0"/>
              <a:t> </a:t>
            </a:r>
            <a:endParaRPr lang="en-IE" dirty="0"/>
          </a:p>
        </p:txBody>
      </p:sp>
    </p:spTree>
    <p:extLst>
      <p:ext uri="{BB962C8B-B14F-4D97-AF65-F5344CB8AC3E}">
        <p14:creationId xmlns:p14="http://schemas.microsoft.com/office/powerpoint/2010/main" val="1902221873"/>
      </p:ext>
    </p:extLst>
  </p:cSld>
  <p:clrMapOvr>
    <a:masterClrMapping/>
  </p:clrMapOvr>
  <mc:AlternateContent xmlns:mc="http://schemas.openxmlformats.org/markup-compatibility/2006" xmlns:p14="http://schemas.microsoft.com/office/powerpoint/2010/main">
    <mc:Choice Requires="p14">
      <p:transition spd="slow" p14:dur="1500" advTm="114511">
        <p:fade/>
      </p:transition>
    </mc:Choice>
    <mc:Fallback xmlns="">
      <p:transition spd="slow" advTm="11451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C1CB7C-D2E6-67DF-648A-912CD20F8DB6}"/>
              </a:ext>
              <a:ext uri="{C183D7F6-B498-43B3-948B-1728B52AA6E4}">
                <adec:decorative xmlns:adec="http://schemas.microsoft.com/office/drawing/2017/decorative" val="0"/>
              </a:ext>
            </a:extLst>
          </p:cNvPr>
          <p:cNvSpPr>
            <a:spLocks noGrp="1"/>
          </p:cNvSpPr>
          <p:nvPr>
            <p:ph type="ctrTitle"/>
          </p:nvPr>
        </p:nvSpPr>
        <p:spPr>
          <a:xfrm>
            <a:off x="4237932" y="535970"/>
            <a:ext cx="3011487" cy="430212"/>
          </a:xfrm>
        </p:spPr>
        <p:txBody>
          <a:bodyPr>
            <a:normAutofit fontScale="90000"/>
          </a:bodyPr>
          <a:lstStyle/>
          <a:p>
            <a:r>
              <a:rPr lang="en-GB" sz="2800" b="1" dirty="0"/>
              <a:t>Global Talent Ireland</a:t>
            </a:r>
            <a:endParaRPr lang="en-IE" sz="2800" b="1" dirty="0"/>
          </a:p>
        </p:txBody>
      </p:sp>
      <p:sp>
        <p:nvSpPr>
          <p:cNvPr id="3" name="Text Placeholder 2">
            <a:extLst>
              <a:ext uri="{FF2B5EF4-FFF2-40B4-BE49-F238E27FC236}">
                <a16:creationId xmlns:a16="http://schemas.microsoft.com/office/drawing/2014/main" id="{01CBB5D8-A295-126B-50B7-4200661A65F1}"/>
              </a:ext>
            </a:extLst>
          </p:cNvPr>
          <p:cNvSpPr>
            <a:spLocks noGrp="1"/>
          </p:cNvSpPr>
          <p:nvPr>
            <p:ph type="body" sz="quarter" idx="11"/>
          </p:nvPr>
        </p:nvSpPr>
        <p:spPr>
          <a:xfrm>
            <a:off x="722258" y="1322506"/>
            <a:ext cx="5176836" cy="430216"/>
          </a:xfrm>
        </p:spPr>
        <p:txBody>
          <a:bodyPr>
            <a:normAutofit/>
          </a:bodyPr>
          <a:lstStyle/>
          <a:p>
            <a:r>
              <a:rPr lang="en-GB" sz="2400" dirty="0"/>
              <a:t>Global Talent Ireland Programme Team </a:t>
            </a:r>
            <a:endParaRPr lang="en-IE" sz="2400" dirty="0"/>
          </a:p>
        </p:txBody>
      </p:sp>
      <p:pic>
        <p:nvPicPr>
          <p:cNvPr id="10" name="Picture 9" descr="A headshot of Roisin Cheshire&#10;Head of Individual-led Research">
            <a:extLst>
              <a:ext uri="{FF2B5EF4-FFF2-40B4-BE49-F238E27FC236}">
                <a16:creationId xmlns:a16="http://schemas.microsoft.com/office/drawing/2014/main" id="{D31515EF-32F5-0005-2541-72EC1B98CAE1}"/>
              </a:ext>
            </a:extLst>
          </p:cNvPr>
          <p:cNvPicPr>
            <a:picLocks noChangeAspect="1"/>
          </p:cNvPicPr>
          <p:nvPr/>
        </p:nvPicPr>
        <p:blipFill rotWithShape="1">
          <a:blip r:embed="rId3"/>
          <a:srcRect l="6616" t="8939" r="-1771" b="26400"/>
          <a:stretch/>
        </p:blipFill>
        <p:spPr>
          <a:xfrm>
            <a:off x="786547" y="2109044"/>
            <a:ext cx="2147476" cy="2188925"/>
          </a:xfrm>
          <a:prstGeom prst="rect">
            <a:avLst/>
          </a:prstGeom>
        </p:spPr>
      </p:pic>
      <p:sp>
        <p:nvSpPr>
          <p:cNvPr id="8" name="TextBox 7">
            <a:extLst>
              <a:ext uri="{FF2B5EF4-FFF2-40B4-BE49-F238E27FC236}">
                <a16:creationId xmlns:a16="http://schemas.microsoft.com/office/drawing/2014/main" id="{B365925A-9FA3-5C24-7538-F48A96F19DC9}"/>
              </a:ext>
            </a:extLst>
          </p:cNvPr>
          <p:cNvSpPr txBox="1"/>
          <p:nvPr/>
        </p:nvSpPr>
        <p:spPr>
          <a:xfrm>
            <a:off x="463300" y="4367781"/>
            <a:ext cx="2793970" cy="523220"/>
          </a:xfrm>
          <a:prstGeom prst="rect">
            <a:avLst/>
          </a:prstGeom>
          <a:noFill/>
        </p:spPr>
        <p:txBody>
          <a:bodyPr wrap="none" rtlCol="0">
            <a:spAutoFit/>
          </a:bodyPr>
          <a:lstStyle/>
          <a:p>
            <a:r>
              <a:rPr lang="en-GB" sz="1400" b="1" dirty="0"/>
              <a:t>Roisin Cheshire</a:t>
            </a:r>
          </a:p>
          <a:p>
            <a:r>
              <a:rPr lang="en-GB" sz="1400" b="1" dirty="0"/>
              <a:t>Head of Individual-led Research</a:t>
            </a:r>
            <a:endParaRPr lang="en-IE" sz="1400" b="1" dirty="0"/>
          </a:p>
        </p:txBody>
      </p:sp>
      <p:pic>
        <p:nvPicPr>
          <p:cNvPr id="12" name="Picture 2" descr="A headshot of Graeme Horley&#10;Lead for Fixed-Deadline &#10;Calls, ILR&#10;">
            <a:extLst>
              <a:ext uri="{FF2B5EF4-FFF2-40B4-BE49-F238E27FC236}">
                <a16:creationId xmlns:a16="http://schemas.microsoft.com/office/drawing/2014/main" id="{D1DD2BB5-E9B0-3604-F124-D80C6BACFD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81" t="6571" r="9378" b="35290"/>
          <a:stretch>
            <a:fillRect/>
          </a:stretch>
        </p:blipFill>
        <p:spPr bwMode="auto">
          <a:xfrm>
            <a:off x="3508618" y="2110785"/>
            <a:ext cx="2235057" cy="21854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BB2001-96EC-FD9A-C767-388165120B86}"/>
              </a:ext>
            </a:extLst>
          </p:cNvPr>
          <p:cNvSpPr txBox="1"/>
          <p:nvPr/>
        </p:nvSpPr>
        <p:spPr>
          <a:xfrm>
            <a:off x="3564820" y="4392683"/>
            <a:ext cx="2150269" cy="738664"/>
          </a:xfrm>
          <a:prstGeom prst="rect">
            <a:avLst/>
          </a:prstGeom>
          <a:noFill/>
        </p:spPr>
        <p:txBody>
          <a:bodyPr wrap="none" rtlCol="0">
            <a:spAutoFit/>
          </a:bodyPr>
          <a:lstStyle/>
          <a:p>
            <a:r>
              <a:rPr lang="en-GB" sz="1400" b="1" dirty="0"/>
              <a:t>Graeme Horley</a:t>
            </a:r>
          </a:p>
          <a:p>
            <a:r>
              <a:rPr lang="en-GB" sz="1400" b="1" dirty="0"/>
              <a:t>Lead for Fixed-Deadline </a:t>
            </a:r>
          </a:p>
          <a:p>
            <a:r>
              <a:rPr lang="en-GB" sz="1400" b="1" dirty="0"/>
              <a:t>Calls, ILR</a:t>
            </a:r>
            <a:endParaRPr lang="en-IE" sz="1400" b="1" dirty="0"/>
          </a:p>
        </p:txBody>
      </p:sp>
      <p:pic>
        <p:nvPicPr>
          <p:cNvPr id="9" name="Picture 8" descr="A headshot of Nicola McGillicuddy&#10;Scientific Programme Manager&#10;Programme Owner&#10;">
            <a:extLst>
              <a:ext uri="{FF2B5EF4-FFF2-40B4-BE49-F238E27FC236}">
                <a16:creationId xmlns:a16="http://schemas.microsoft.com/office/drawing/2014/main" id="{F369AC03-1A81-9CB8-5116-9A87E34164F1}"/>
              </a:ext>
            </a:extLst>
          </p:cNvPr>
          <p:cNvPicPr>
            <a:picLocks noChangeAspect="1"/>
          </p:cNvPicPr>
          <p:nvPr/>
        </p:nvPicPr>
        <p:blipFill>
          <a:blip r:embed="rId5"/>
          <a:srcRect l="23288" t="3496" r="23491" b="37087"/>
          <a:stretch>
            <a:fillRect/>
          </a:stretch>
        </p:blipFill>
        <p:spPr>
          <a:xfrm>
            <a:off x="6208776" y="2109046"/>
            <a:ext cx="2081286" cy="2188925"/>
          </a:xfrm>
          <a:prstGeom prst="rect">
            <a:avLst/>
          </a:prstGeom>
        </p:spPr>
      </p:pic>
      <p:sp>
        <p:nvSpPr>
          <p:cNvPr id="7" name="TextBox 6">
            <a:extLst>
              <a:ext uri="{FF2B5EF4-FFF2-40B4-BE49-F238E27FC236}">
                <a16:creationId xmlns:a16="http://schemas.microsoft.com/office/drawing/2014/main" id="{D9254C7E-0C7E-1466-DC8B-4E7B9E03AD30}"/>
              </a:ext>
            </a:extLst>
          </p:cNvPr>
          <p:cNvSpPr txBox="1"/>
          <p:nvPr/>
        </p:nvSpPr>
        <p:spPr>
          <a:xfrm>
            <a:off x="6096000" y="4367781"/>
            <a:ext cx="2683748" cy="738664"/>
          </a:xfrm>
          <a:prstGeom prst="rect">
            <a:avLst/>
          </a:prstGeom>
          <a:noFill/>
        </p:spPr>
        <p:txBody>
          <a:bodyPr wrap="none" rtlCol="0">
            <a:spAutoFit/>
          </a:bodyPr>
          <a:lstStyle/>
          <a:p>
            <a:r>
              <a:rPr lang="en-GB" sz="1400" b="1" dirty="0"/>
              <a:t>Nicola McGillicuddy</a:t>
            </a:r>
          </a:p>
          <a:p>
            <a:r>
              <a:rPr lang="en-GB" sz="1400" b="1" dirty="0"/>
              <a:t>Scientific Programme Manager</a:t>
            </a:r>
          </a:p>
          <a:p>
            <a:r>
              <a:rPr lang="en-GB" sz="1400" b="1" dirty="0"/>
              <a:t>Programme Owner</a:t>
            </a:r>
            <a:endParaRPr lang="en-IE" sz="1400" b="1" dirty="0"/>
          </a:p>
        </p:txBody>
      </p:sp>
      <p:pic>
        <p:nvPicPr>
          <p:cNvPr id="1026" name="Picture 2" descr="A headshot of Angelina van den Akker &#10;Programme Operations Lead&#10;">
            <a:extLst>
              <a:ext uri="{FF2B5EF4-FFF2-40B4-BE49-F238E27FC236}">
                <a16:creationId xmlns:a16="http://schemas.microsoft.com/office/drawing/2014/main" id="{DDA6A69E-52A2-12A4-812A-1A4F2B0915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5156" y="2109043"/>
            <a:ext cx="2197989" cy="2190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A7CDCA-5914-FFC5-E03D-7329D4EB96C0}"/>
              </a:ext>
            </a:extLst>
          </p:cNvPr>
          <p:cNvSpPr txBox="1"/>
          <p:nvPr/>
        </p:nvSpPr>
        <p:spPr>
          <a:xfrm>
            <a:off x="9087298" y="4392683"/>
            <a:ext cx="2509148" cy="523220"/>
          </a:xfrm>
          <a:prstGeom prst="rect">
            <a:avLst/>
          </a:prstGeom>
          <a:noFill/>
        </p:spPr>
        <p:txBody>
          <a:bodyPr wrap="none" rtlCol="0">
            <a:spAutoFit/>
          </a:bodyPr>
          <a:lstStyle/>
          <a:p>
            <a:r>
              <a:rPr lang="en-GB" sz="1400" b="1" dirty="0"/>
              <a:t>Angelina van den Akker </a:t>
            </a:r>
          </a:p>
          <a:p>
            <a:r>
              <a:rPr lang="en-GB" sz="1400" b="1" dirty="0"/>
              <a:t>Programme Operations Lead</a:t>
            </a:r>
            <a:endParaRPr lang="en-IE" sz="1400" b="1" dirty="0"/>
          </a:p>
        </p:txBody>
      </p:sp>
      <p:pic>
        <p:nvPicPr>
          <p:cNvPr id="11" name="Picture 10">
            <a:extLst>
              <a:ext uri="{FF2B5EF4-FFF2-40B4-BE49-F238E27FC236}">
                <a16:creationId xmlns:a16="http://schemas.microsoft.com/office/drawing/2014/main" id="{B9224AFC-852B-C0F4-457C-9F470F9C2800}"/>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502" t="13183" r="4782" b="21091"/>
          <a:stretch/>
        </p:blipFill>
        <p:spPr bwMode="auto">
          <a:xfrm>
            <a:off x="8779748" y="492472"/>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1478814"/>
      </p:ext>
    </p:extLst>
  </p:cSld>
  <p:clrMapOvr>
    <a:masterClrMapping/>
  </p:clrMapOvr>
  <mc:AlternateContent xmlns:mc="http://schemas.openxmlformats.org/markup-compatibility/2006" xmlns:p14="http://schemas.microsoft.com/office/powerpoint/2010/main">
    <mc:Choice Requires="p14">
      <p:transition spd="slow" p14:dur="1500" advTm="28519">
        <p:fade/>
      </p:transition>
    </mc:Choice>
    <mc:Fallback xmlns="">
      <p:transition spd="slow" advTm="28519">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C8E71-2915-8FC0-814B-3A6BEAAAB8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8D685E3-5DE7-EF94-4AAF-A3C143531171}"/>
              </a:ext>
            </a:extLst>
          </p:cNvPr>
          <p:cNvSpPr>
            <a:spLocks noGrp="1"/>
          </p:cNvSpPr>
          <p:nvPr>
            <p:ph type="ctrTitle"/>
          </p:nvPr>
        </p:nvSpPr>
        <p:spPr>
          <a:xfrm>
            <a:off x="4056276" y="499266"/>
            <a:ext cx="3784905" cy="430216"/>
          </a:xfrm>
        </p:spPr>
        <p:txBody>
          <a:bodyPr>
            <a:no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689ED732-F932-BE84-8F7E-ADDFDA2C154D}"/>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Full Proposal Submission</a:t>
            </a:r>
          </a:p>
        </p:txBody>
      </p:sp>
      <p:sp>
        <p:nvSpPr>
          <p:cNvPr id="7" name="Text Placeholder 4">
            <a:extLst>
              <a:ext uri="{FF2B5EF4-FFF2-40B4-BE49-F238E27FC236}">
                <a16:creationId xmlns:a16="http://schemas.microsoft.com/office/drawing/2014/main" id="{AF955FCA-929A-71DD-774B-84D0D6703FF8}"/>
              </a:ext>
            </a:extLst>
          </p:cNvPr>
          <p:cNvSpPr>
            <a:spLocks noGrp="1"/>
          </p:cNvSpPr>
          <p:nvPr>
            <p:ph type="body" sz="quarter" idx="12"/>
          </p:nvPr>
        </p:nvSpPr>
        <p:spPr>
          <a:xfrm>
            <a:off x="468665" y="1901628"/>
            <a:ext cx="11333103" cy="4241998"/>
          </a:xfrm>
        </p:spPr>
        <p:txBody>
          <a:bodyPr vert="horz" lIns="0" tIns="0" rIns="0" bIns="0" numCol="1" rtlCol="0" anchor="t">
            <a:noAutofit/>
          </a:bodyPr>
          <a:lstStyle/>
          <a:p>
            <a:r>
              <a:rPr lang="en-GB" sz="1800" b="1" dirty="0"/>
              <a:t>Budget Justification – Maximum 3 pages </a:t>
            </a:r>
          </a:p>
          <a:p>
            <a:endParaRPr lang="en-GB" sz="1800" b="1" dirty="0"/>
          </a:p>
          <a:p>
            <a:pPr marL="285750" indent="-285750">
              <a:buFont typeface="Wingdings" panose="05000000000000000000" pitchFamily="2" charset="2"/>
              <a:buChar char="Ø"/>
            </a:pPr>
            <a:r>
              <a:rPr lang="en-GB" sz="1800" dirty="0"/>
              <a:t>Applicants should complete a budget justification document, outlining the justification of each budget category.</a:t>
            </a:r>
          </a:p>
          <a:p>
            <a:endParaRPr lang="en-GB" sz="1800" b="1" dirty="0"/>
          </a:p>
          <a:p>
            <a:pPr marL="285750" indent="-285750">
              <a:buFont typeface="Wingdings" panose="05000000000000000000" pitchFamily="2" charset="2"/>
              <a:buChar char="Ø"/>
            </a:pPr>
            <a:r>
              <a:rPr lang="en-GB" sz="1800" dirty="0"/>
              <a:t>All information required to complete the budget justification can be found in the Research Ireland GBP.</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Clear information should be provided where funding is to be apportioned to Collaborators. Please note that Collaborators based outside the Republic of Ireland or those not located within eligible Research Bodies in the Republic of Ireland are not eligible to receive funding through this programme.</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If funding is sought for overseas services, this should be clearly justified and the rationale for carrying out this activity outside of Ireland must be explained.</a:t>
            </a:r>
            <a:endParaRPr lang="en-GB" sz="1800" b="1" dirty="0"/>
          </a:p>
          <a:p>
            <a:endParaRPr lang="en-GB" sz="1800" dirty="0"/>
          </a:p>
          <a:p>
            <a:endParaRPr lang="en-US" sz="1800" dirty="0"/>
          </a:p>
        </p:txBody>
      </p:sp>
      <p:pic>
        <p:nvPicPr>
          <p:cNvPr id="2" name="Picture 1">
            <a:extLst>
              <a:ext uri="{FF2B5EF4-FFF2-40B4-BE49-F238E27FC236}">
                <a16:creationId xmlns:a16="http://schemas.microsoft.com/office/drawing/2014/main" id="{DE1458D0-0AAE-F4A0-9FC9-36CB910D32C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66158" y="455772"/>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880811"/>
      </p:ext>
    </p:extLst>
  </p:cSld>
  <p:clrMapOvr>
    <a:masterClrMapping/>
  </p:clrMapOvr>
  <mc:AlternateContent xmlns:mc="http://schemas.openxmlformats.org/markup-compatibility/2006" xmlns:p14="http://schemas.microsoft.com/office/powerpoint/2010/main">
    <mc:Choice Requires="p14">
      <p:transition spd="slow" p14:dur="1500" advTm="49054">
        <p:fade/>
      </p:transition>
    </mc:Choice>
    <mc:Fallback xmlns="">
      <p:transition spd="slow" advTm="49054">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CD2BA-CCDE-4556-7650-A965E7EBFC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C1B19B-76AC-1A26-74BE-1388C751DA07}"/>
              </a:ext>
            </a:extLst>
          </p:cNvPr>
          <p:cNvSpPr>
            <a:spLocks noGrp="1"/>
          </p:cNvSpPr>
          <p:nvPr>
            <p:ph type="ctrTitle"/>
          </p:nvPr>
        </p:nvSpPr>
        <p:spPr>
          <a:xfrm>
            <a:off x="4056276" y="499266"/>
            <a:ext cx="3784905" cy="430216"/>
          </a:xfrm>
        </p:spPr>
        <p:txBody>
          <a:bodyPr>
            <a:no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C08A5067-3FA9-208C-DB07-EF63CB285AA5}"/>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Full Proposal Submission</a:t>
            </a:r>
          </a:p>
        </p:txBody>
      </p:sp>
      <p:sp>
        <p:nvSpPr>
          <p:cNvPr id="7" name="Text Placeholder 4">
            <a:extLst>
              <a:ext uri="{FF2B5EF4-FFF2-40B4-BE49-F238E27FC236}">
                <a16:creationId xmlns:a16="http://schemas.microsoft.com/office/drawing/2014/main" id="{E070A2DA-2F1B-B11C-660B-8CECA85EA918}"/>
              </a:ext>
            </a:extLst>
          </p:cNvPr>
          <p:cNvSpPr>
            <a:spLocks noGrp="1"/>
          </p:cNvSpPr>
          <p:nvPr>
            <p:ph type="body" sz="quarter" idx="12"/>
          </p:nvPr>
        </p:nvSpPr>
        <p:spPr>
          <a:xfrm>
            <a:off x="468665" y="1901628"/>
            <a:ext cx="11333103" cy="4241998"/>
          </a:xfrm>
        </p:spPr>
        <p:txBody>
          <a:bodyPr vert="horz" lIns="0" tIns="0" rIns="0" bIns="0" numCol="1" rtlCol="0" anchor="t">
            <a:noAutofit/>
          </a:bodyPr>
          <a:lstStyle/>
          <a:p>
            <a:r>
              <a:rPr lang="en-GB" sz="1800" b="1" dirty="0"/>
              <a:t>Letters of Support </a:t>
            </a:r>
          </a:p>
          <a:p>
            <a:r>
              <a:rPr lang="en-GB" sz="1800" b="1" dirty="0"/>
              <a:t>The following letters of support must be included: (maximum 2 pages per letter)</a:t>
            </a:r>
          </a:p>
          <a:p>
            <a:endParaRPr lang="en-GB" sz="1800" b="1" dirty="0"/>
          </a:p>
          <a:p>
            <a:pPr marL="342900" indent="-342900">
              <a:buAutoNum type="arabicPeriod"/>
            </a:pPr>
            <a:r>
              <a:rPr lang="en-GB" sz="1800" b="1" dirty="0"/>
              <a:t>Applicant: </a:t>
            </a:r>
            <a:r>
              <a:rPr lang="en-GB" sz="1800" dirty="0"/>
              <a:t>An Applicant statement should outline the motivation for moving their research programme to Ireland and their commitment to moving to the new host Research Body in Ireland from their current position. </a:t>
            </a:r>
          </a:p>
          <a:p>
            <a:pPr marL="342900" indent="-342900">
              <a:buAutoNum type="arabicPeriod"/>
            </a:pPr>
            <a:r>
              <a:rPr lang="en-GB" sz="1800" b="1" dirty="0"/>
              <a:t>Vice-President for Research (or equivalent) of the Host Research Body: </a:t>
            </a:r>
            <a:r>
              <a:rPr lang="en-GB" sz="1800" dirty="0"/>
              <a:t>This letter of support should outline the strategic alignment of the Applicant and proposed research with the host institution and national research and innovation ecosystem. </a:t>
            </a:r>
          </a:p>
          <a:p>
            <a:pPr marL="342900" indent="-342900">
              <a:buAutoNum type="arabicPeriod"/>
            </a:pPr>
            <a:r>
              <a:rPr lang="en-GB" sz="1800" b="1" dirty="0"/>
              <a:t>Head of School (or equivalent) with budget and decision-making capacity: </a:t>
            </a:r>
            <a:r>
              <a:rPr lang="en-GB" sz="1800" dirty="0"/>
              <a:t>This letter of support should outline the practicalities/operational aspects of the potential recruitment to ensure the Applicant can get up and running quickly. Detail on co-funding should be outlined clearly. The infrastructure, facilities and space to be provided by the Research Body should be included. The letter should also indicate what IP/technology transfer services are provided by the Research Body.</a:t>
            </a:r>
            <a:endParaRPr lang="en-GB" sz="1800" b="1" dirty="0"/>
          </a:p>
          <a:p>
            <a:endParaRPr lang="en-GB" sz="1800" b="1" dirty="0"/>
          </a:p>
          <a:p>
            <a:endParaRPr lang="en-GB" sz="1800" dirty="0"/>
          </a:p>
          <a:p>
            <a:endParaRPr lang="en-US" sz="1800" dirty="0"/>
          </a:p>
        </p:txBody>
      </p:sp>
      <p:pic>
        <p:nvPicPr>
          <p:cNvPr id="2" name="Picture 1">
            <a:extLst>
              <a:ext uri="{FF2B5EF4-FFF2-40B4-BE49-F238E27FC236}">
                <a16:creationId xmlns:a16="http://schemas.microsoft.com/office/drawing/2014/main" id="{9E6EBB88-C03C-624B-24DA-9DB2A8A3C06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66158" y="455772"/>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9567881"/>
      </p:ext>
    </p:extLst>
  </p:cSld>
  <p:clrMapOvr>
    <a:masterClrMapping/>
  </p:clrMapOvr>
  <mc:AlternateContent xmlns:mc="http://schemas.openxmlformats.org/markup-compatibility/2006" xmlns:p14="http://schemas.microsoft.com/office/powerpoint/2010/main">
    <mc:Choice Requires="p14">
      <p:transition spd="slow" p14:dur="1500" advTm="76941">
        <p:fade/>
      </p:transition>
    </mc:Choice>
    <mc:Fallback xmlns="">
      <p:transition spd="slow" advTm="76941">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CD2BA-CCDE-4556-7650-A965E7EBFC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C1B19B-76AC-1A26-74BE-1388C751DA07}"/>
              </a:ext>
            </a:extLst>
          </p:cNvPr>
          <p:cNvSpPr>
            <a:spLocks noGrp="1"/>
          </p:cNvSpPr>
          <p:nvPr>
            <p:ph type="ctrTitle"/>
          </p:nvPr>
        </p:nvSpPr>
        <p:spPr>
          <a:xfrm>
            <a:off x="4056276" y="499266"/>
            <a:ext cx="3784905" cy="430216"/>
          </a:xfrm>
        </p:spPr>
        <p:txBody>
          <a:bodyPr>
            <a:no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C08A5067-3FA9-208C-DB07-EF63CB285AA5}"/>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Full Proposal Submission</a:t>
            </a:r>
          </a:p>
        </p:txBody>
      </p:sp>
      <p:sp>
        <p:nvSpPr>
          <p:cNvPr id="7" name="Text Placeholder 4">
            <a:extLst>
              <a:ext uri="{FF2B5EF4-FFF2-40B4-BE49-F238E27FC236}">
                <a16:creationId xmlns:a16="http://schemas.microsoft.com/office/drawing/2014/main" id="{E070A2DA-2F1B-B11C-660B-8CECA85EA918}"/>
              </a:ext>
            </a:extLst>
          </p:cNvPr>
          <p:cNvSpPr>
            <a:spLocks noGrp="1"/>
          </p:cNvSpPr>
          <p:nvPr>
            <p:ph type="body" sz="quarter" idx="12"/>
          </p:nvPr>
        </p:nvSpPr>
        <p:spPr>
          <a:xfrm>
            <a:off x="468665" y="1901628"/>
            <a:ext cx="11333103" cy="4241998"/>
          </a:xfrm>
        </p:spPr>
        <p:txBody>
          <a:bodyPr vert="horz" lIns="0" tIns="0" rIns="0" bIns="0" numCol="1" rtlCol="0" anchor="t">
            <a:noAutofit/>
          </a:bodyPr>
          <a:lstStyle/>
          <a:p>
            <a:r>
              <a:rPr lang="en-GB" sz="1800" b="1" dirty="0"/>
              <a:t>Submitting the Proposal on SESAME</a:t>
            </a:r>
          </a:p>
          <a:p>
            <a:endParaRPr lang="en-GB" sz="1800" b="1" dirty="0"/>
          </a:p>
          <a:p>
            <a:pPr marL="285750" indent="-285750">
              <a:buFont typeface="Wingdings" panose="05000000000000000000" pitchFamily="2" charset="2"/>
              <a:buChar char="Ø"/>
            </a:pPr>
            <a:r>
              <a:rPr lang="en-GB" sz="1800" dirty="0"/>
              <a:t>A PDF of the proposal is available in SESAME and should be reviewed prior to submission to enable validation of an application. The responsibility for verifying that the proposal is ready for submission lies with the Applicant in this regard. </a:t>
            </a:r>
          </a:p>
          <a:p>
            <a:pPr marL="285750" indent="-285750">
              <a:buFont typeface="Wingdings" panose="05000000000000000000" pitchFamily="2" charset="2"/>
              <a:buChar char="Ø"/>
            </a:pPr>
            <a:r>
              <a:rPr lang="en-GB" sz="1800" dirty="0"/>
              <a:t>A submission is made initially to the Research Office of host Research Body for approval, prior to final submission by the Research Office to Research Ireland. Please contact the Research Office well in advance in order to become familiar with any internal Research Body submission deadlines. </a:t>
            </a:r>
          </a:p>
          <a:p>
            <a:pPr marL="285750" indent="-285750">
              <a:buFont typeface="Wingdings" panose="05000000000000000000" pitchFamily="2" charset="2"/>
              <a:buChar char="Ø"/>
            </a:pPr>
            <a:r>
              <a:rPr lang="en-GB" sz="1800" dirty="0"/>
              <a:t>Applicants will receive a notification from SESAME periodically when the status of their proposal changes. Alternatively, the status of a proposal (e.g., where a proposal is pending Research Office approval or is under review at Research Ireland) is displayed in SESAME</a:t>
            </a:r>
            <a:endParaRPr lang="en-GB" sz="1800" b="1" dirty="0"/>
          </a:p>
          <a:p>
            <a:endParaRPr lang="en-GB" sz="1800" dirty="0"/>
          </a:p>
          <a:p>
            <a:endParaRPr lang="en-US" sz="1800" dirty="0"/>
          </a:p>
        </p:txBody>
      </p:sp>
      <p:pic>
        <p:nvPicPr>
          <p:cNvPr id="2" name="Picture 1">
            <a:extLst>
              <a:ext uri="{FF2B5EF4-FFF2-40B4-BE49-F238E27FC236}">
                <a16:creationId xmlns:a16="http://schemas.microsoft.com/office/drawing/2014/main" id="{9E6EBB88-C03C-624B-24DA-9DB2A8A3C06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66158" y="455772"/>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6760786"/>
      </p:ext>
    </p:extLst>
  </p:cSld>
  <p:clrMapOvr>
    <a:masterClrMapping/>
  </p:clrMapOvr>
  <mc:AlternateContent xmlns:mc="http://schemas.openxmlformats.org/markup-compatibility/2006" xmlns:p14="http://schemas.microsoft.com/office/powerpoint/2010/main">
    <mc:Choice Requires="p14">
      <p:transition spd="slow" p14:dur="1500" advTm="64387">
        <p:fade/>
      </p:transition>
    </mc:Choice>
    <mc:Fallback xmlns="">
      <p:transition spd="slow" advTm="64387">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C9D30-D1B0-58C2-3AB3-2A396E00AA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6879DD-897E-F318-7AE4-8EC3C36452D1}"/>
              </a:ext>
            </a:extLst>
          </p:cNvPr>
          <p:cNvSpPr>
            <a:spLocks noGrp="1"/>
          </p:cNvSpPr>
          <p:nvPr>
            <p:ph type="ctrTitle"/>
          </p:nvPr>
        </p:nvSpPr>
        <p:spPr>
          <a:xfrm>
            <a:off x="3740686" y="556187"/>
            <a:ext cx="6587979" cy="430216"/>
          </a:xfrm>
        </p:spPr>
        <p:txBody>
          <a:bodyPr>
            <a:normAutofit/>
          </a:bodyPr>
          <a:lstStyle/>
          <a:p>
            <a:r>
              <a:rPr lang="en-GB" sz="2800" b="1" dirty="0"/>
              <a:t>Global Talent Ireland</a:t>
            </a:r>
            <a:endParaRPr lang="en-IE" sz="2800" b="1" dirty="0"/>
          </a:p>
        </p:txBody>
      </p:sp>
      <p:pic>
        <p:nvPicPr>
          <p:cNvPr id="2" name="Picture 1">
            <a:extLst>
              <a:ext uri="{FF2B5EF4-FFF2-40B4-BE49-F238E27FC236}">
                <a16:creationId xmlns:a16="http://schemas.microsoft.com/office/drawing/2014/main" id="{439F423F-CB3A-997B-7D4D-55C59437457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pic>
        <p:nvPicPr>
          <p:cNvPr id="6" name="Graphic 5">
            <a:extLst>
              <a:ext uri="{FF2B5EF4-FFF2-40B4-BE49-F238E27FC236}">
                <a16:creationId xmlns:a16="http://schemas.microsoft.com/office/drawing/2014/main" id="{797986B7-B1B8-82FD-3C26-1BAD87138EC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74616" y="2336799"/>
            <a:ext cx="1239965" cy="1239965"/>
          </a:xfrm>
          <a:prstGeom prst="rect">
            <a:avLst/>
          </a:prstGeom>
        </p:spPr>
      </p:pic>
      <p:sp>
        <p:nvSpPr>
          <p:cNvPr id="3" name="TextBox 2">
            <a:extLst>
              <a:ext uri="{FF2B5EF4-FFF2-40B4-BE49-F238E27FC236}">
                <a16:creationId xmlns:a16="http://schemas.microsoft.com/office/drawing/2014/main" id="{26708B4E-E00D-26CB-AA84-5F8EA77A5BDF}"/>
              </a:ext>
            </a:extLst>
          </p:cNvPr>
          <p:cNvSpPr txBox="1"/>
          <p:nvPr/>
        </p:nvSpPr>
        <p:spPr>
          <a:xfrm>
            <a:off x="2312993" y="3576765"/>
            <a:ext cx="2529462" cy="923330"/>
          </a:xfrm>
          <a:prstGeom prst="rect">
            <a:avLst/>
          </a:prstGeom>
          <a:noFill/>
        </p:spPr>
        <p:txBody>
          <a:bodyPr wrap="square" rtlCol="0">
            <a:spAutoFit/>
          </a:bodyPr>
          <a:lstStyle/>
          <a:p>
            <a:r>
              <a:rPr lang="en-GB" b="1" dirty="0"/>
              <a:t>Two-Stage Review Process - Overview</a:t>
            </a:r>
          </a:p>
          <a:p>
            <a:endParaRPr lang="en-IE" dirty="0"/>
          </a:p>
        </p:txBody>
      </p:sp>
      <p:sp>
        <p:nvSpPr>
          <p:cNvPr id="13" name="Rectangle: Rounded Corners 12">
            <a:extLst>
              <a:ext uri="{FF2B5EF4-FFF2-40B4-BE49-F238E27FC236}">
                <a16:creationId xmlns:a16="http://schemas.microsoft.com/office/drawing/2014/main" id="{09FD8338-8A44-F956-6A8A-6522C269F4B4}"/>
              </a:ext>
              <a:ext uri="{C183D7F6-B498-43B3-948B-1728B52AA6E4}">
                <adec:decorative xmlns:adec="http://schemas.microsoft.com/office/drawing/2017/decorative" val="1"/>
              </a:ext>
            </a:extLst>
          </p:cNvPr>
          <p:cNvSpPr/>
          <p:nvPr/>
        </p:nvSpPr>
        <p:spPr>
          <a:xfrm>
            <a:off x="5420315" y="1430516"/>
            <a:ext cx="3739869" cy="1555926"/>
          </a:xfrm>
          <a:prstGeom prst="round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extBox 14">
            <a:extLst>
              <a:ext uri="{FF2B5EF4-FFF2-40B4-BE49-F238E27FC236}">
                <a16:creationId xmlns:a16="http://schemas.microsoft.com/office/drawing/2014/main" id="{0CD1B993-56D5-9A6B-565B-C7B43072FB93}"/>
              </a:ext>
            </a:extLst>
          </p:cNvPr>
          <p:cNvSpPr txBox="1"/>
          <p:nvPr/>
        </p:nvSpPr>
        <p:spPr>
          <a:xfrm>
            <a:off x="5480666" y="1565478"/>
            <a:ext cx="3691993" cy="1323439"/>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t>Stage 1 – Postal Review </a:t>
            </a:r>
          </a:p>
          <a:p>
            <a:pPr marL="285750" indent="-285750">
              <a:buFont typeface="Wingdings" panose="05000000000000000000" pitchFamily="2" charset="2"/>
              <a:buChar char="Ø"/>
            </a:pPr>
            <a:r>
              <a:rPr lang="en-GB" sz="1600" dirty="0"/>
              <a:t>Minimum three international reviewers per proposal</a:t>
            </a:r>
          </a:p>
          <a:p>
            <a:pPr marL="285750" indent="-285750">
              <a:buFont typeface="Wingdings" panose="05000000000000000000" pitchFamily="2" charset="2"/>
              <a:buChar char="Ø"/>
            </a:pPr>
            <a:r>
              <a:rPr lang="en-GB" sz="1600" dirty="0"/>
              <a:t>Anonymous review process</a:t>
            </a:r>
          </a:p>
          <a:p>
            <a:pPr marL="285750" indent="-285750">
              <a:buFont typeface="Wingdings" panose="05000000000000000000" pitchFamily="2" charset="2"/>
              <a:buChar char="Ø"/>
            </a:pPr>
            <a:r>
              <a:rPr lang="en-GB" sz="1600" dirty="0"/>
              <a:t>Scoring against three review criteria</a:t>
            </a:r>
            <a:endParaRPr lang="en-IE" sz="1600" dirty="0"/>
          </a:p>
        </p:txBody>
      </p:sp>
      <p:sp>
        <p:nvSpPr>
          <p:cNvPr id="10" name="Rectangle: Rounded Corners 9">
            <a:extLst>
              <a:ext uri="{FF2B5EF4-FFF2-40B4-BE49-F238E27FC236}">
                <a16:creationId xmlns:a16="http://schemas.microsoft.com/office/drawing/2014/main" id="{85D0B91D-6C20-2D21-1868-97A25F670D87}"/>
              </a:ext>
              <a:ext uri="{C183D7F6-B498-43B3-948B-1728B52AA6E4}">
                <adec:decorative xmlns:adec="http://schemas.microsoft.com/office/drawing/2017/decorative" val="1"/>
              </a:ext>
            </a:extLst>
          </p:cNvPr>
          <p:cNvSpPr/>
          <p:nvPr/>
        </p:nvSpPr>
        <p:spPr>
          <a:xfrm>
            <a:off x="5418985" y="3394748"/>
            <a:ext cx="3739869" cy="635897"/>
          </a:xfrm>
          <a:prstGeom prst="round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a16="http://schemas.microsoft.com/office/drawing/2014/main" id="{BB7F690F-4409-E17B-CB85-1E8A04E81630}"/>
              </a:ext>
            </a:extLst>
          </p:cNvPr>
          <p:cNvSpPr txBox="1"/>
          <p:nvPr/>
        </p:nvSpPr>
        <p:spPr>
          <a:xfrm>
            <a:off x="5420315" y="3519933"/>
            <a:ext cx="3642765" cy="338554"/>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t>Ranking and triage step</a:t>
            </a:r>
            <a:endParaRPr lang="en-IE" sz="1600" dirty="0"/>
          </a:p>
        </p:txBody>
      </p:sp>
      <p:sp>
        <p:nvSpPr>
          <p:cNvPr id="14" name="Rectangle: Rounded Corners 13">
            <a:extLst>
              <a:ext uri="{FF2B5EF4-FFF2-40B4-BE49-F238E27FC236}">
                <a16:creationId xmlns:a16="http://schemas.microsoft.com/office/drawing/2014/main" id="{AB0F52E7-C03C-9855-BAC5-6A6C7F8B345F}"/>
              </a:ext>
              <a:ext uri="{C183D7F6-B498-43B3-948B-1728B52AA6E4}">
                <adec:decorative xmlns:adec="http://schemas.microsoft.com/office/drawing/2017/decorative" val="1"/>
              </a:ext>
            </a:extLst>
          </p:cNvPr>
          <p:cNvSpPr/>
          <p:nvPr/>
        </p:nvSpPr>
        <p:spPr>
          <a:xfrm>
            <a:off x="5420315" y="4713899"/>
            <a:ext cx="3812697" cy="1763399"/>
          </a:xfrm>
          <a:prstGeom prst="round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73E0CA6B-0A52-9FD1-93E2-711B68F4A09E}"/>
              </a:ext>
            </a:extLst>
          </p:cNvPr>
          <p:cNvSpPr txBox="1"/>
          <p:nvPr/>
        </p:nvSpPr>
        <p:spPr>
          <a:xfrm>
            <a:off x="5596338" y="4811424"/>
            <a:ext cx="4136379" cy="1569660"/>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t>Stage 2: Interview Panel</a:t>
            </a:r>
          </a:p>
          <a:p>
            <a:pPr marL="285750" indent="-285750">
              <a:buFont typeface="Wingdings" panose="05000000000000000000" pitchFamily="2" charset="2"/>
              <a:buChar char="Ø"/>
            </a:pPr>
            <a:r>
              <a:rPr lang="en-GB" sz="1600" dirty="0"/>
              <a:t>In person interview panel</a:t>
            </a:r>
          </a:p>
          <a:p>
            <a:pPr marL="285750" indent="-285750">
              <a:buFont typeface="Wingdings" panose="05000000000000000000" pitchFamily="2" charset="2"/>
              <a:buChar char="Ø"/>
            </a:pPr>
            <a:r>
              <a:rPr lang="en-GB" sz="1600" dirty="0"/>
              <a:t>Presentation and questions</a:t>
            </a:r>
          </a:p>
          <a:p>
            <a:pPr marL="285750" indent="-285750">
              <a:buFont typeface="Wingdings" panose="05000000000000000000" pitchFamily="2" charset="2"/>
              <a:buChar char="Ø"/>
            </a:pPr>
            <a:r>
              <a:rPr lang="en-GB" sz="1600" dirty="0"/>
              <a:t>Representative from Research Body present</a:t>
            </a:r>
          </a:p>
          <a:p>
            <a:pPr marL="285750" indent="-285750">
              <a:buFont typeface="Wingdings" panose="05000000000000000000" pitchFamily="2" charset="2"/>
              <a:buChar char="Ø"/>
            </a:pPr>
            <a:r>
              <a:rPr lang="en-GB" sz="1600" dirty="0"/>
              <a:t>Scoring against three review criteria </a:t>
            </a:r>
          </a:p>
        </p:txBody>
      </p:sp>
    </p:spTree>
    <p:extLst>
      <p:ext uri="{BB962C8B-B14F-4D97-AF65-F5344CB8AC3E}">
        <p14:creationId xmlns:p14="http://schemas.microsoft.com/office/powerpoint/2010/main" val="4122353004"/>
      </p:ext>
    </p:extLst>
  </p:cSld>
  <p:clrMapOvr>
    <a:masterClrMapping/>
  </p:clrMapOvr>
  <mc:AlternateContent xmlns:mc="http://schemas.openxmlformats.org/markup-compatibility/2006" xmlns:p14="http://schemas.microsoft.com/office/powerpoint/2010/main">
    <mc:Choice Requires="p14">
      <p:transition spd="slow" p14:dur="1500" advTm="51595">
        <p:fade/>
      </p:transition>
    </mc:Choice>
    <mc:Fallback xmlns="">
      <p:transition spd="slow" advTm="51595">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AFDF8-AED7-2BF0-FF92-34FB356684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EB4C3B-7200-3C66-1A6A-A73C69A67585}"/>
              </a:ext>
            </a:extLst>
          </p:cNvPr>
          <p:cNvSpPr>
            <a:spLocks noGrp="1"/>
          </p:cNvSpPr>
          <p:nvPr>
            <p:ph type="ctrTitle"/>
          </p:nvPr>
        </p:nvSpPr>
        <p:spPr>
          <a:xfrm>
            <a:off x="4056276" y="499266"/>
            <a:ext cx="3784905" cy="430216"/>
          </a:xfrm>
        </p:spPr>
        <p:txBody>
          <a:bodyPr>
            <a:no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BB52B77B-6211-E9A6-04A7-4C5D858D7911}"/>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Stage 1 Review Criteria </a:t>
            </a:r>
          </a:p>
        </p:txBody>
      </p:sp>
      <p:sp>
        <p:nvSpPr>
          <p:cNvPr id="7" name="Text Placeholder 4">
            <a:extLst>
              <a:ext uri="{FF2B5EF4-FFF2-40B4-BE49-F238E27FC236}">
                <a16:creationId xmlns:a16="http://schemas.microsoft.com/office/drawing/2014/main" id="{ABDF039C-28C4-5607-20FD-D49E99DCCF2A}"/>
              </a:ext>
            </a:extLst>
          </p:cNvPr>
          <p:cNvSpPr>
            <a:spLocks noGrp="1"/>
          </p:cNvSpPr>
          <p:nvPr>
            <p:ph type="body" sz="quarter" idx="12"/>
          </p:nvPr>
        </p:nvSpPr>
        <p:spPr>
          <a:xfrm>
            <a:off x="468665" y="1901628"/>
            <a:ext cx="11333103" cy="4241998"/>
          </a:xfrm>
        </p:spPr>
        <p:txBody>
          <a:bodyPr vert="horz" lIns="0" tIns="0" rIns="0" bIns="0" numCol="1" rtlCol="0" anchor="t">
            <a:noAutofit/>
          </a:bodyPr>
          <a:lstStyle/>
          <a:p>
            <a:r>
              <a:rPr lang="en-GB" sz="1800" dirty="0"/>
              <a:t>International experts carrying out the Stage 1 review will assess proposals by considering three review criteria, weighted as indicated below: </a:t>
            </a:r>
          </a:p>
          <a:p>
            <a:endParaRPr lang="en-GB" sz="1800" dirty="0"/>
          </a:p>
          <a:p>
            <a:pPr marL="342900" indent="-342900">
              <a:buAutoNum type="arabicPeriod"/>
            </a:pPr>
            <a:r>
              <a:rPr lang="en-GB" sz="1800" i="1" dirty="0"/>
              <a:t>Quality, significance, and relevance of the recent research record and career achievements of the Applicant, commensurate with career stage (40%) </a:t>
            </a:r>
          </a:p>
          <a:p>
            <a:pPr marL="342900" indent="-342900">
              <a:buAutoNum type="arabicPeriod"/>
            </a:pPr>
            <a:endParaRPr lang="en-GB" sz="1800" i="1" dirty="0"/>
          </a:p>
          <a:p>
            <a:pPr marL="342900" indent="-342900">
              <a:buAutoNum type="arabicPeriod"/>
            </a:pPr>
            <a:r>
              <a:rPr lang="en-GB" sz="1800" i="1" dirty="0"/>
              <a:t>Significance and relevance of the outlined research objectives and their potential to progress the field(s) of research concerned (40%) </a:t>
            </a:r>
          </a:p>
          <a:p>
            <a:pPr marL="342900" indent="-342900">
              <a:buAutoNum type="arabicPeriod"/>
            </a:pPr>
            <a:endParaRPr lang="en-GB" sz="1800" i="1" dirty="0"/>
          </a:p>
          <a:p>
            <a:pPr marL="342900" indent="-342900">
              <a:buAutoNum type="arabicPeriod"/>
            </a:pPr>
            <a:r>
              <a:rPr lang="en-GB" sz="1800" i="1" dirty="0"/>
              <a:t>Quality of the impact statement, considering how the proposed plan may support areas of strategic interest and help drive sustainable economic growth in Ireland (20%)</a:t>
            </a:r>
            <a:endParaRPr lang="en-GB" sz="1800" b="1" i="1" dirty="0"/>
          </a:p>
          <a:p>
            <a:endParaRPr lang="en-GB" sz="1800" dirty="0"/>
          </a:p>
          <a:p>
            <a:endParaRPr lang="en-US" sz="1800" dirty="0"/>
          </a:p>
        </p:txBody>
      </p:sp>
      <p:pic>
        <p:nvPicPr>
          <p:cNvPr id="2" name="Picture 1">
            <a:extLst>
              <a:ext uri="{FF2B5EF4-FFF2-40B4-BE49-F238E27FC236}">
                <a16:creationId xmlns:a16="http://schemas.microsoft.com/office/drawing/2014/main" id="{AF3FCBAE-0874-2454-73AD-0CFCB844578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66158" y="455772"/>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2980992"/>
      </p:ext>
    </p:extLst>
  </p:cSld>
  <p:clrMapOvr>
    <a:masterClrMapping/>
  </p:clrMapOvr>
  <mc:AlternateContent xmlns:mc="http://schemas.openxmlformats.org/markup-compatibility/2006" xmlns:p14="http://schemas.microsoft.com/office/powerpoint/2010/main">
    <mc:Choice Requires="p14">
      <p:transition spd="slow" p14:dur="1500" advTm="50828">
        <p:fade/>
      </p:transition>
    </mc:Choice>
    <mc:Fallback xmlns="">
      <p:transition spd="slow" advTm="50828">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2990A-EDE4-4747-CB9F-1A8518D3FF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C1B4D0-57A0-0238-BAF9-E73D6006F4B4}"/>
              </a:ext>
            </a:extLst>
          </p:cNvPr>
          <p:cNvSpPr>
            <a:spLocks noGrp="1"/>
          </p:cNvSpPr>
          <p:nvPr>
            <p:ph type="ctrTitle"/>
          </p:nvPr>
        </p:nvSpPr>
        <p:spPr>
          <a:xfrm>
            <a:off x="4056276" y="499266"/>
            <a:ext cx="3784905" cy="430216"/>
          </a:xfrm>
        </p:spPr>
        <p:txBody>
          <a:bodyPr>
            <a:no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968A7101-450B-C991-AAF8-B6DA36D07DD7}"/>
              </a:ext>
            </a:extLst>
          </p:cNvPr>
          <p:cNvSpPr>
            <a:spLocks noGrp="1"/>
          </p:cNvSpPr>
          <p:nvPr>
            <p:ph type="body" sz="quarter" idx="11"/>
          </p:nvPr>
        </p:nvSpPr>
        <p:spPr>
          <a:xfrm>
            <a:off x="468665" y="1401235"/>
            <a:ext cx="5347523" cy="439396"/>
          </a:xfrm>
        </p:spPr>
        <p:txBody>
          <a:bodyPr vert="horz" lIns="0" tIns="0" rIns="0" bIns="0" rtlCol="0" anchor="t">
            <a:normAutofit fontScale="92500"/>
          </a:bodyPr>
          <a:lstStyle/>
          <a:p>
            <a:r>
              <a:rPr lang="en-US" sz="2400" b="1" dirty="0"/>
              <a:t>Stage 2 Review Criteria (equally weighted)</a:t>
            </a:r>
          </a:p>
        </p:txBody>
      </p:sp>
      <p:sp>
        <p:nvSpPr>
          <p:cNvPr id="7" name="Text Placeholder 4">
            <a:extLst>
              <a:ext uri="{FF2B5EF4-FFF2-40B4-BE49-F238E27FC236}">
                <a16:creationId xmlns:a16="http://schemas.microsoft.com/office/drawing/2014/main" id="{E01598DE-128D-8E43-B8B4-7436BFED6B5C}"/>
              </a:ext>
            </a:extLst>
          </p:cNvPr>
          <p:cNvSpPr>
            <a:spLocks noGrp="1"/>
          </p:cNvSpPr>
          <p:nvPr>
            <p:ph type="body" sz="quarter" idx="12"/>
          </p:nvPr>
        </p:nvSpPr>
        <p:spPr>
          <a:xfrm>
            <a:off x="468665" y="2116736"/>
            <a:ext cx="11070577" cy="4741264"/>
          </a:xfrm>
        </p:spPr>
        <p:txBody>
          <a:bodyPr vert="horz" lIns="0" tIns="0" rIns="0" bIns="0" numCol="1" rtlCol="0" anchor="t">
            <a:noAutofit/>
          </a:bodyPr>
          <a:lstStyle/>
          <a:p>
            <a:pPr marL="342900" indent="-342900">
              <a:buAutoNum type="arabicPeriod"/>
            </a:pPr>
            <a:r>
              <a:rPr lang="en-GB" sz="1800" i="1" dirty="0"/>
              <a:t>Likelihood and value to Ireland of the proposed impact of the recruitment and the quality of plans for developing and nurturing talent, including the motivation of the researcher to move to Ireland and their fit within Ireland’s research ecosystem </a:t>
            </a:r>
          </a:p>
          <a:p>
            <a:pPr marL="342900" indent="-342900">
              <a:buAutoNum type="arabicPeriod"/>
            </a:pPr>
            <a:endParaRPr lang="en-GB" sz="1800" i="1" dirty="0"/>
          </a:p>
          <a:p>
            <a:pPr marL="342900" indent="-342900">
              <a:buAutoNum type="arabicPeriod"/>
            </a:pPr>
            <a:r>
              <a:rPr lang="en-GB" sz="1800" i="1" dirty="0"/>
              <a:t>Strength of the demonstrated commitment from the Research Body, including the financial and infrastructural support offered to the Applicant and alignment with the strategic objectives of the Research Body </a:t>
            </a:r>
          </a:p>
          <a:p>
            <a:pPr marL="342900" indent="-342900">
              <a:buAutoNum type="arabicPeriod"/>
            </a:pPr>
            <a:endParaRPr lang="en-GB" sz="1800" i="1" dirty="0"/>
          </a:p>
          <a:p>
            <a:pPr marL="342900" indent="-342900">
              <a:buAutoNum type="arabicPeriod"/>
            </a:pPr>
            <a:r>
              <a:rPr lang="en-GB" sz="1800" i="1" dirty="0"/>
              <a:t>Appropriateness of the budget and resources requested and demonstration of value for money </a:t>
            </a:r>
          </a:p>
          <a:p>
            <a:pPr marL="342900" indent="-342900">
              <a:buAutoNum type="arabicPeriod"/>
            </a:pPr>
            <a:endParaRPr lang="en-GB" sz="1800" i="1" dirty="0"/>
          </a:p>
        </p:txBody>
      </p:sp>
      <p:pic>
        <p:nvPicPr>
          <p:cNvPr id="2" name="Picture 1">
            <a:extLst>
              <a:ext uri="{FF2B5EF4-FFF2-40B4-BE49-F238E27FC236}">
                <a16:creationId xmlns:a16="http://schemas.microsoft.com/office/drawing/2014/main" id="{6B44403D-F184-E4F4-C801-A6FAA731DDB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66158" y="455772"/>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3294677"/>
      </p:ext>
    </p:extLst>
  </p:cSld>
  <p:clrMapOvr>
    <a:masterClrMapping/>
  </p:clrMapOvr>
  <mc:AlternateContent xmlns:mc="http://schemas.openxmlformats.org/markup-compatibility/2006" xmlns:p14="http://schemas.microsoft.com/office/powerpoint/2010/main">
    <mc:Choice Requires="p14">
      <p:transition spd="slow" p14:dur="1500" advTm="41844">
        <p:fade/>
      </p:transition>
    </mc:Choice>
    <mc:Fallback xmlns="">
      <p:transition spd="slow" advTm="41844">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57D14-5694-A557-8CA3-05F1315CC1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A35D3A-EA8A-0854-C2CD-80D089D756A6}"/>
              </a:ext>
            </a:extLst>
          </p:cNvPr>
          <p:cNvSpPr>
            <a:spLocks noGrp="1"/>
          </p:cNvSpPr>
          <p:nvPr>
            <p:ph type="ctrTitle"/>
          </p:nvPr>
        </p:nvSpPr>
        <p:spPr>
          <a:xfrm>
            <a:off x="4056276" y="499266"/>
            <a:ext cx="3784905" cy="430216"/>
          </a:xfrm>
        </p:spPr>
        <p:txBody>
          <a:bodyPr>
            <a:no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B7F27E88-0BF1-A285-1243-8D152343BFCF}"/>
              </a:ext>
            </a:extLst>
          </p:cNvPr>
          <p:cNvSpPr>
            <a:spLocks noGrp="1"/>
          </p:cNvSpPr>
          <p:nvPr>
            <p:ph type="body" sz="quarter" idx="11"/>
          </p:nvPr>
        </p:nvSpPr>
        <p:spPr>
          <a:xfrm>
            <a:off x="468665" y="1401235"/>
            <a:ext cx="5347523" cy="439396"/>
          </a:xfrm>
        </p:spPr>
        <p:txBody>
          <a:bodyPr vert="horz" lIns="0" tIns="0" rIns="0" bIns="0" rtlCol="0" anchor="t">
            <a:normAutofit/>
          </a:bodyPr>
          <a:lstStyle/>
          <a:p>
            <a:r>
              <a:rPr lang="en-US" sz="2400" b="1" dirty="0"/>
              <a:t>Stage 2 Post Panel</a:t>
            </a:r>
          </a:p>
        </p:txBody>
      </p:sp>
      <p:sp>
        <p:nvSpPr>
          <p:cNvPr id="7" name="Text Placeholder 4">
            <a:extLst>
              <a:ext uri="{FF2B5EF4-FFF2-40B4-BE49-F238E27FC236}">
                <a16:creationId xmlns:a16="http://schemas.microsoft.com/office/drawing/2014/main" id="{E7BB6BE0-CD87-2C41-0C89-BEF9437568EE}"/>
              </a:ext>
            </a:extLst>
          </p:cNvPr>
          <p:cNvSpPr>
            <a:spLocks noGrp="1"/>
          </p:cNvSpPr>
          <p:nvPr>
            <p:ph type="body" sz="quarter" idx="12"/>
          </p:nvPr>
        </p:nvSpPr>
        <p:spPr>
          <a:xfrm>
            <a:off x="866600" y="2116736"/>
            <a:ext cx="9513534" cy="4741264"/>
          </a:xfrm>
        </p:spPr>
        <p:txBody>
          <a:bodyPr vert="horz" lIns="0" tIns="0" rIns="0" bIns="0" numCol="1" rtlCol="0" anchor="t">
            <a:noAutofit/>
          </a:bodyPr>
          <a:lstStyle/>
          <a:p>
            <a:endParaRPr lang="en-GB" sz="1800" i="1" dirty="0"/>
          </a:p>
          <a:p>
            <a:pPr marL="285750" indent="-285750">
              <a:buFont typeface="Wingdings" panose="05000000000000000000" pitchFamily="2" charset="2"/>
              <a:buChar char="Ø"/>
            </a:pPr>
            <a:r>
              <a:rPr lang="en-GB" sz="1800" dirty="0"/>
              <a:t>Following the interview stage, the proposals will be ranked by final score from the panel (based on the criteria above). </a:t>
            </a:r>
          </a:p>
          <a:p>
            <a:endParaRPr lang="en-GB" sz="1800" dirty="0"/>
          </a:p>
          <a:p>
            <a:pPr marL="285750" indent="-285750">
              <a:buFont typeface="Wingdings" panose="05000000000000000000" pitchFamily="2" charset="2"/>
              <a:buChar char="Ø"/>
            </a:pPr>
            <a:r>
              <a:rPr lang="en-GB" sz="1800" dirty="0"/>
              <a:t>If proposals have equal scoring and a need to be ranked further, Research Ireland may use the impact score as a tiebreaker. The input from the advisory board may also be used to inform final funding decisions. </a:t>
            </a:r>
          </a:p>
          <a:p>
            <a:endParaRPr lang="en-GB" sz="1800" dirty="0"/>
          </a:p>
          <a:p>
            <a:pPr marL="342900" indent="-342900">
              <a:buFont typeface="Wingdings" panose="05000000000000000000" pitchFamily="2" charset="2"/>
              <a:buChar char="Ø"/>
            </a:pPr>
            <a:r>
              <a:rPr lang="en-GB" sz="2000" b="1" dirty="0"/>
              <a:t>The final funding decision lies with Research Ireland</a:t>
            </a:r>
            <a:endParaRPr lang="en-US" sz="2000" b="1" dirty="0"/>
          </a:p>
        </p:txBody>
      </p:sp>
      <p:pic>
        <p:nvPicPr>
          <p:cNvPr id="2" name="Picture 1">
            <a:extLst>
              <a:ext uri="{FF2B5EF4-FFF2-40B4-BE49-F238E27FC236}">
                <a16:creationId xmlns:a16="http://schemas.microsoft.com/office/drawing/2014/main" id="{A84C07D4-3647-991D-74F1-4B734ACBA3D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66158" y="455772"/>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3090293"/>
      </p:ext>
    </p:extLst>
  </p:cSld>
  <p:clrMapOvr>
    <a:masterClrMapping/>
  </p:clrMapOvr>
  <mc:AlternateContent xmlns:mc="http://schemas.openxmlformats.org/markup-compatibility/2006" xmlns:p14="http://schemas.microsoft.com/office/powerpoint/2010/main">
    <mc:Choice Requires="p14">
      <p:transition spd="slow" p14:dur="1500" advTm="35099">
        <p:fade/>
      </p:transition>
    </mc:Choice>
    <mc:Fallback xmlns="">
      <p:transition spd="slow" advTm="35099">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20F1-7C5F-221D-893E-8CBE41D03945}"/>
            </a:ext>
          </a:extLst>
        </p:cNvPr>
        <p:cNvGrpSpPr/>
        <p:nvPr/>
      </p:nvGrpSpPr>
      <p:grpSpPr>
        <a:xfrm>
          <a:off x="0" y="0"/>
          <a:ext cx="0" cy="0"/>
          <a:chOff x="0" y="0"/>
          <a:chExt cx="0" cy="0"/>
        </a:xfrm>
      </p:grpSpPr>
      <p:sp>
        <p:nvSpPr>
          <p:cNvPr id="23" name="Title 3">
            <a:extLst>
              <a:ext uri="{FF2B5EF4-FFF2-40B4-BE49-F238E27FC236}">
                <a16:creationId xmlns:a16="http://schemas.microsoft.com/office/drawing/2014/main" id="{5BD1BD79-4B2C-CE14-C1A4-9C25C2C2FD26}"/>
              </a:ext>
            </a:extLst>
          </p:cNvPr>
          <p:cNvSpPr>
            <a:spLocks noGrp="1"/>
          </p:cNvSpPr>
          <p:nvPr>
            <p:ph type="ctrTitle"/>
          </p:nvPr>
        </p:nvSpPr>
        <p:spPr>
          <a:xfrm>
            <a:off x="3540076" y="586587"/>
            <a:ext cx="3014178" cy="430216"/>
          </a:xfrm>
        </p:spPr>
        <p:txBody>
          <a:bodyPr>
            <a:normAutofit fontScale="90000"/>
          </a:bodyPr>
          <a:lstStyle/>
          <a:p>
            <a:r>
              <a:rPr lang="en-GB" sz="2800" b="1" dirty="0"/>
              <a:t>Global Talent Ireland</a:t>
            </a:r>
            <a:endParaRPr lang="en-IE" sz="2800" b="1" dirty="0"/>
          </a:p>
        </p:txBody>
      </p:sp>
      <p:sp>
        <p:nvSpPr>
          <p:cNvPr id="3" name="Text Placeholder 2">
            <a:extLst>
              <a:ext uri="{FF2B5EF4-FFF2-40B4-BE49-F238E27FC236}">
                <a16:creationId xmlns:a16="http://schemas.microsoft.com/office/drawing/2014/main" id="{EDED804F-502F-2F02-CA9A-360066C1B9E3}"/>
              </a:ext>
            </a:extLst>
          </p:cNvPr>
          <p:cNvSpPr>
            <a:spLocks noGrp="1"/>
          </p:cNvSpPr>
          <p:nvPr>
            <p:ph type="body" sz="quarter" idx="11"/>
          </p:nvPr>
        </p:nvSpPr>
        <p:spPr>
          <a:xfrm>
            <a:off x="466883" y="1373016"/>
            <a:ext cx="5590785" cy="552561"/>
          </a:xfrm>
        </p:spPr>
        <p:txBody>
          <a:bodyPr>
            <a:normAutofit/>
          </a:bodyPr>
          <a:lstStyle/>
          <a:p>
            <a:r>
              <a:rPr lang="en-GB" sz="2400" b="1" dirty="0"/>
              <a:t>High Level Steps/Timeline of Call  </a:t>
            </a:r>
            <a:endParaRPr lang="en-IE" sz="2400" b="1" dirty="0"/>
          </a:p>
        </p:txBody>
      </p:sp>
      <p:grpSp>
        <p:nvGrpSpPr>
          <p:cNvPr id="17" name="Group 16" descr="&quot;Flow chart of the review process timeline. The main stages are:&#10;&#10;Call Launch – July 2025&#10;EoI Deadline – August 28th, 2025&#10;Full Proposal Deadline – October 2025&#10;Stage 1 Postal Review – November/December 2025&#10;Stage 2 Panel Interview – Q1 2026&#10;Outcome and Approval – Late Q1/Early Q2 2026&#10;Latest date for LoO – December 2026&#10;There are two Triage Steps:&#10;&#10;First Triage Step occurs after the EoI Deadline and leads to the Full Proposal Deadline.&#10;Second Triage Step occurs after Stage 1 Postal Review and leads to Stage 2 Panel Interview.&quot;">
            <a:extLst>
              <a:ext uri="{FF2B5EF4-FFF2-40B4-BE49-F238E27FC236}">
                <a16:creationId xmlns:a16="http://schemas.microsoft.com/office/drawing/2014/main" id="{E55FCA93-C50A-D651-F0FB-18D8E5DC370F}"/>
              </a:ext>
            </a:extLst>
          </p:cNvPr>
          <p:cNvGrpSpPr/>
          <p:nvPr/>
        </p:nvGrpSpPr>
        <p:grpSpPr>
          <a:xfrm>
            <a:off x="113247" y="1720091"/>
            <a:ext cx="11801385" cy="3920344"/>
            <a:chOff x="113247" y="1720091"/>
            <a:chExt cx="11801385" cy="3920344"/>
          </a:xfrm>
        </p:grpSpPr>
        <p:sp>
          <p:nvSpPr>
            <p:cNvPr id="38" name="Oval 37" descr="&quot;Flow chart of the review process timeline. The main stages are:&#10;&#10;Call Launch – July 2025&#10;EoI Deadline – August 28th, 2025&#10;Full Proposal Deadline – October 2025&#10;Stage 1 Postal Review – November/December 2025&#10;Stage 2 Panel Interview – Q1 2026&#10;Outcome and Approval – Late Q1/Early Q2 2026&#10;Latest date for LoO – December 2026&#10;There are two Triage Steps:&#10;&#10;First Triage Step occurs after the EoI Deadline and before the Full Proposal Deadline.&#10;Second Triage Step occurs after Stage 1 Postal Review and before Stage 2 Panel Interview.&quot;">
              <a:extLst>
                <a:ext uri="{FF2B5EF4-FFF2-40B4-BE49-F238E27FC236}">
                  <a16:creationId xmlns:a16="http://schemas.microsoft.com/office/drawing/2014/main" id="{601A0DDE-5534-669C-C6CA-BDE0B4837A39}"/>
                </a:ext>
                <a:ext uri="{C183D7F6-B498-43B3-948B-1728B52AA6E4}">
                  <adec:decorative xmlns:adec="http://schemas.microsoft.com/office/drawing/2017/decorative" val="1"/>
                </a:ext>
              </a:extLst>
            </p:cNvPr>
            <p:cNvSpPr/>
            <p:nvPr/>
          </p:nvSpPr>
          <p:spPr>
            <a:xfrm>
              <a:off x="8100643" y="4188541"/>
              <a:ext cx="76809" cy="7680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grpSp>
          <p:nvGrpSpPr>
            <p:cNvPr id="4" name="Group 3" descr="&quot;Flow chart of the review process timeline. The main stages are:&#10;&#10;Call Launch – July 2025&#10;EoI Deadline – August 28th, 2025&#10;Full Proposal Deadline – October 2025&#10;Stage 1 Postal Review – November/December 2025&#10;Stage 2 Panel Interview – Q1 2026&#10;Outcome and Approval – Late Q1/Early Q2 2026&#10;Latest date for LoO – December 2026&#10;There are two Triage Steps:&#10;&#10;First Triage Step occurs after the EoI Deadline and before the Full Proposal Deadline.&#10;Second Triage Step occurs after Stage 1 Postal Review and before Stage 2 Panel Interview.&quot;">
              <a:extLst>
                <a:ext uri="{FF2B5EF4-FFF2-40B4-BE49-F238E27FC236}">
                  <a16:creationId xmlns:a16="http://schemas.microsoft.com/office/drawing/2014/main" id="{DDB250B9-6AFD-D50B-9B85-CE12689E8507}"/>
                </a:ext>
              </a:extLst>
            </p:cNvPr>
            <p:cNvGrpSpPr/>
            <p:nvPr/>
          </p:nvGrpSpPr>
          <p:grpSpPr>
            <a:xfrm>
              <a:off x="234089" y="1720091"/>
              <a:ext cx="11551170" cy="3920344"/>
              <a:chOff x="272420" y="1588642"/>
              <a:chExt cx="11551170" cy="3920344"/>
            </a:xfrm>
          </p:grpSpPr>
          <p:grpSp>
            <p:nvGrpSpPr>
              <p:cNvPr id="40" name="Group 39">
                <a:extLst>
                  <a:ext uri="{FF2B5EF4-FFF2-40B4-BE49-F238E27FC236}">
                    <a16:creationId xmlns:a16="http://schemas.microsoft.com/office/drawing/2014/main" id="{6CBB7A3B-8CDD-2443-B10C-3D75FA6C84D4}"/>
                  </a:ext>
                </a:extLst>
              </p:cNvPr>
              <p:cNvGrpSpPr/>
              <p:nvPr/>
            </p:nvGrpSpPr>
            <p:grpSpPr>
              <a:xfrm>
                <a:off x="4402112" y="3275381"/>
                <a:ext cx="3387775" cy="1165758"/>
                <a:chOff x="5132" y="0"/>
                <a:chExt cx="3387775" cy="1165758"/>
              </a:xfrm>
            </p:grpSpPr>
            <p:sp>
              <p:nvSpPr>
                <p:cNvPr id="41" name="Rectangle 40">
                  <a:extLst>
                    <a:ext uri="{FF2B5EF4-FFF2-40B4-BE49-F238E27FC236}">
                      <a16:creationId xmlns:a16="http://schemas.microsoft.com/office/drawing/2014/main" id="{73C2486F-E7CD-978B-CF87-F0CAE2F90BC9}"/>
                    </a:ext>
                  </a:extLst>
                </p:cNvPr>
                <p:cNvSpPr/>
                <p:nvPr/>
              </p:nvSpPr>
              <p:spPr>
                <a:xfrm>
                  <a:off x="5132" y="0"/>
                  <a:ext cx="3387775" cy="3072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a:p>
              </p:txBody>
            </p:sp>
            <p:sp>
              <p:nvSpPr>
                <p:cNvPr id="42" name="TextBox 41">
                  <a:extLst>
                    <a:ext uri="{FF2B5EF4-FFF2-40B4-BE49-F238E27FC236}">
                      <a16:creationId xmlns:a16="http://schemas.microsoft.com/office/drawing/2014/main" id="{F394189C-F1D8-A2E4-C83D-0732F01CA64F}"/>
                    </a:ext>
                  </a:extLst>
                </p:cNvPr>
                <p:cNvSpPr txBox="1"/>
                <p:nvPr/>
              </p:nvSpPr>
              <p:spPr>
                <a:xfrm>
                  <a:off x="91583" y="858520"/>
                  <a:ext cx="1776029" cy="3072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b="1" kern="1200" dirty="0"/>
                    <a:t>November/December 2025</a:t>
                  </a:r>
                  <a:endParaRPr lang="en-IE" sz="1000" b="1" kern="1200" dirty="0"/>
                </a:p>
              </p:txBody>
            </p:sp>
          </p:grpSp>
          <p:grpSp>
            <p:nvGrpSpPr>
              <p:cNvPr id="2" name="Group 1">
                <a:extLst>
                  <a:ext uri="{FF2B5EF4-FFF2-40B4-BE49-F238E27FC236}">
                    <a16:creationId xmlns:a16="http://schemas.microsoft.com/office/drawing/2014/main" id="{E5833B6F-6810-BCEA-B93E-DF9FF9F1565F}"/>
                  </a:ext>
                </a:extLst>
              </p:cNvPr>
              <p:cNvGrpSpPr/>
              <p:nvPr/>
            </p:nvGrpSpPr>
            <p:grpSpPr>
              <a:xfrm>
                <a:off x="272420" y="1588642"/>
                <a:ext cx="11551170" cy="3920344"/>
                <a:chOff x="272420" y="1588642"/>
                <a:chExt cx="11551170" cy="3920344"/>
              </a:xfrm>
            </p:grpSpPr>
            <p:sp>
              <p:nvSpPr>
                <p:cNvPr id="32" name="Right Brace 31">
                  <a:extLst>
                    <a:ext uri="{FF2B5EF4-FFF2-40B4-BE49-F238E27FC236}">
                      <a16:creationId xmlns:a16="http://schemas.microsoft.com/office/drawing/2014/main" id="{B482C46F-7EB7-F961-90C0-9DC4581A402F}"/>
                    </a:ext>
                  </a:extLst>
                </p:cNvPr>
                <p:cNvSpPr/>
                <p:nvPr/>
              </p:nvSpPr>
              <p:spPr>
                <a:xfrm rot="16200000">
                  <a:off x="6297282" y="1772490"/>
                  <a:ext cx="365046" cy="2620164"/>
                </a:xfrm>
                <a:prstGeom prst="rightBrace">
                  <a:avLst>
                    <a:gd name="adj1" fmla="val 8333"/>
                    <a:gd name="adj2" fmla="val 49005"/>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IE"/>
                </a:p>
              </p:txBody>
            </p:sp>
            <p:grpSp>
              <p:nvGrpSpPr>
                <p:cNvPr id="56" name="Group 55">
                  <a:extLst>
                    <a:ext uri="{FF2B5EF4-FFF2-40B4-BE49-F238E27FC236}">
                      <a16:creationId xmlns:a16="http://schemas.microsoft.com/office/drawing/2014/main" id="{96A836D2-1B86-6250-FB00-ED43B874149F}"/>
                    </a:ext>
                  </a:extLst>
                </p:cNvPr>
                <p:cNvGrpSpPr/>
                <p:nvPr/>
              </p:nvGrpSpPr>
              <p:grpSpPr>
                <a:xfrm>
                  <a:off x="272420" y="1588642"/>
                  <a:ext cx="11551170" cy="3920344"/>
                  <a:chOff x="207888" y="3015351"/>
                  <a:chExt cx="11551170" cy="3920344"/>
                </a:xfrm>
              </p:grpSpPr>
              <p:sp>
                <p:nvSpPr>
                  <p:cNvPr id="6" name="Rectangle: Rounded Corners 5">
                    <a:extLst>
                      <a:ext uri="{FF2B5EF4-FFF2-40B4-BE49-F238E27FC236}">
                        <a16:creationId xmlns:a16="http://schemas.microsoft.com/office/drawing/2014/main" id="{67716D9D-3443-9CF0-B590-4F68C9B2397B}"/>
                      </a:ext>
                    </a:extLst>
                  </p:cNvPr>
                  <p:cNvSpPr/>
                  <p:nvPr/>
                </p:nvSpPr>
                <p:spPr>
                  <a:xfrm>
                    <a:off x="10343644" y="4660665"/>
                    <a:ext cx="1415414" cy="615758"/>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solidFill>
                          <a:srgbClr val="112B19"/>
                        </a:solidFill>
                      </a:rPr>
                      <a:t>Latest date for </a:t>
                    </a:r>
                    <a:r>
                      <a:rPr lang="en-GB" sz="1600" dirty="0" err="1">
                        <a:solidFill>
                          <a:srgbClr val="112B19"/>
                        </a:solidFill>
                      </a:rPr>
                      <a:t>LoO</a:t>
                    </a:r>
                    <a:endParaRPr lang="en-IE" sz="1600" dirty="0">
                      <a:solidFill>
                        <a:srgbClr val="112B19"/>
                      </a:solidFill>
                    </a:endParaRPr>
                  </a:p>
                </p:txBody>
              </p:sp>
              <p:sp>
                <p:nvSpPr>
                  <p:cNvPr id="7" name="Rectangle: Rounded Corners 6">
                    <a:extLst>
                      <a:ext uri="{FF2B5EF4-FFF2-40B4-BE49-F238E27FC236}">
                        <a16:creationId xmlns:a16="http://schemas.microsoft.com/office/drawing/2014/main" id="{AEC0E5F7-EEDE-3F59-1843-5315D34306B0}"/>
                      </a:ext>
                    </a:extLst>
                  </p:cNvPr>
                  <p:cNvSpPr/>
                  <p:nvPr/>
                </p:nvSpPr>
                <p:spPr>
                  <a:xfrm>
                    <a:off x="8340923" y="4660665"/>
                    <a:ext cx="1783080" cy="6241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solidFill>
                          <a:srgbClr val="112B19"/>
                        </a:solidFill>
                      </a:rPr>
                      <a:t>Outcome and Approval</a:t>
                    </a:r>
                    <a:endParaRPr lang="en-IE" sz="1600" dirty="0">
                      <a:solidFill>
                        <a:srgbClr val="112B19"/>
                      </a:solidFill>
                    </a:endParaRPr>
                  </a:p>
                </p:txBody>
              </p:sp>
              <p:sp>
                <p:nvSpPr>
                  <p:cNvPr id="9" name="Rectangle: Rounded Corners 8">
                    <a:extLst>
                      <a:ext uri="{FF2B5EF4-FFF2-40B4-BE49-F238E27FC236}">
                        <a16:creationId xmlns:a16="http://schemas.microsoft.com/office/drawing/2014/main" id="{9470AD1E-30AA-FC46-83ED-6EA30658F770}"/>
                      </a:ext>
                    </a:extLst>
                  </p:cNvPr>
                  <p:cNvSpPr/>
                  <p:nvPr/>
                </p:nvSpPr>
                <p:spPr>
                  <a:xfrm>
                    <a:off x="5412487" y="3760638"/>
                    <a:ext cx="2231133" cy="552562"/>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solidFill>
                          <a:srgbClr val="112B19"/>
                        </a:solidFill>
                      </a:rPr>
                      <a:t>Review Process</a:t>
                    </a:r>
                    <a:endParaRPr lang="en-IE" sz="1600" dirty="0">
                      <a:solidFill>
                        <a:srgbClr val="112B19"/>
                      </a:solidFill>
                    </a:endParaRPr>
                  </a:p>
                </p:txBody>
              </p:sp>
              <p:sp>
                <p:nvSpPr>
                  <p:cNvPr id="10" name="Rectangle: Rounded Corners 9">
                    <a:extLst>
                      <a:ext uri="{FF2B5EF4-FFF2-40B4-BE49-F238E27FC236}">
                        <a16:creationId xmlns:a16="http://schemas.microsoft.com/office/drawing/2014/main" id="{D4F6FE2B-B075-DBA0-44D3-422348C852D5}"/>
                      </a:ext>
                    </a:extLst>
                  </p:cNvPr>
                  <p:cNvSpPr/>
                  <p:nvPr/>
                </p:nvSpPr>
                <p:spPr>
                  <a:xfrm>
                    <a:off x="2771878" y="4690557"/>
                    <a:ext cx="1535342" cy="64786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solidFill>
                          <a:srgbClr val="112B19"/>
                        </a:solidFill>
                      </a:rPr>
                      <a:t>Full Proposal Deadline</a:t>
                    </a:r>
                    <a:endParaRPr lang="en-IE" sz="1600" dirty="0">
                      <a:solidFill>
                        <a:srgbClr val="112B19"/>
                      </a:solidFill>
                    </a:endParaRPr>
                  </a:p>
                </p:txBody>
              </p:sp>
              <p:sp>
                <p:nvSpPr>
                  <p:cNvPr id="11" name="Rectangle: Rounded Corners 10">
                    <a:extLst>
                      <a:ext uri="{FF2B5EF4-FFF2-40B4-BE49-F238E27FC236}">
                        <a16:creationId xmlns:a16="http://schemas.microsoft.com/office/drawing/2014/main" id="{A6758CCC-1FF6-265B-D267-EBDC7525BAAC}"/>
                      </a:ext>
                    </a:extLst>
                  </p:cNvPr>
                  <p:cNvSpPr/>
                  <p:nvPr/>
                </p:nvSpPr>
                <p:spPr>
                  <a:xfrm>
                    <a:off x="1379009" y="4690557"/>
                    <a:ext cx="1178349" cy="641312"/>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solidFill>
                          <a:srgbClr val="112B19"/>
                        </a:solidFill>
                      </a:rPr>
                      <a:t>EoI Deadline</a:t>
                    </a:r>
                    <a:endParaRPr lang="en-IE" sz="1600" dirty="0">
                      <a:solidFill>
                        <a:srgbClr val="112B19"/>
                      </a:solidFill>
                    </a:endParaRPr>
                  </a:p>
                </p:txBody>
              </p:sp>
              <p:sp>
                <p:nvSpPr>
                  <p:cNvPr id="12" name="Rectangle: Rounded Corners 11">
                    <a:extLst>
                      <a:ext uri="{FF2B5EF4-FFF2-40B4-BE49-F238E27FC236}">
                        <a16:creationId xmlns:a16="http://schemas.microsoft.com/office/drawing/2014/main" id="{CBA61072-34CF-AA6F-D98A-4ABC2B5D4EB7}"/>
                      </a:ext>
                    </a:extLst>
                  </p:cNvPr>
                  <p:cNvSpPr/>
                  <p:nvPr/>
                </p:nvSpPr>
                <p:spPr>
                  <a:xfrm>
                    <a:off x="207888" y="4702090"/>
                    <a:ext cx="956601" cy="641312"/>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solidFill>
                          <a:srgbClr val="112B19"/>
                        </a:solidFill>
                      </a:rPr>
                      <a:t>Call Launch</a:t>
                    </a:r>
                    <a:endParaRPr lang="en-IE" sz="1600" dirty="0">
                      <a:solidFill>
                        <a:srgbClr val="112B19"/>
                      </a:solidFill>
                    </a:endParaRPr>
                  </a:p>
                </p:txBody>
              </p:sp>
              <p:sp>
                <p:nvSpPr>
                  <p:cNvPr id="14" name="Rectangle: Rounded Corners 13">
                    <a:extLst>
                      <a:ext uri="{FF2B5EF4-FFF2-40B4-BE49-F238E27FC236}">
                        <a16:creationId xmlns:a16="http://schemas.microsoft.com/office/drawing/2014/main" id="{0D00D087-0519-9BC8-AF5B-892281FE8565}"/>
                      </a:ext>
                    </a:extLst>
                  </p:cNvPr>
                  <p:cNvSpPr/>
                  <p:nvPr/>
                </p:nvSpPr>
                <p:spPr>
                  <a:xfrm>
                    <a:off x="4498610" y="4714516"/>
                    <a:ext cx="1679142" cy="61645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solidFill>
                          <a:srgbClr val="112B19"/>
                        </a:solidFill>
                      </a:rPr>
                      <a:t>Stage 1 Postal Review</a:t>
                    </a:r>
                    <a:endParaRPr lang="en-IE" sz="1600" dirty="0">
                      <a:solidFill>
                        <a:srgbClr val="112B19"/>
                      </a:solidFill>
                    </a:endParaRPr>
                  </a:p>
                </p:txBody>
              </p:sp>
              <p:sp>
                <p:nvSpPr>
                  <p:cNvPr id="16" name="Rectangle: Rounded Corners 15">
                    <a:extLst>
                      <a:ext uri="{FF2B5EF4-FFF2-40B4-BE49-F238E27FC236}">
                        <a16:creationId xmlns:a16="http://schemas.microsoft.com/office/drawing/2014/main" id="{98CBE077-C350-CDCE-F949-AB90259FA6F2}"/>
                      </a:ext>
                    </a:extLst>
                  </p:cNvPr>
                  <p:cNvSpPr/>
                  <p:nvPr/>
                </p:nvSpPr>
                <p:spPr>
                  <a:xfrm>
                    <a:off x="6369142" y="4690557"/>
                    <a:ext cx="1797783" cy="62955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GB" sz="1600" dirty="0">
                        <a:solidFill>
                          <a:srgbClr val="112B19"/>
                        </a:solidFill>
                      </a:rPr>
                      <a:t>Stage 2 Panel Interview </a:t>
                    </a:r>
                  </a:p>
                </p:txBody>
              </p:sp>
              <p:sp>
                <p:nvSpPr>
                  <p:cNvPr id="20" name="Rectangle: Rounded Corners 19">
                    <a:extLst>
                      <a:ext uri="{FF2B5EF4-FFF2-40B4-BE49-F238E27FC236}">
                        <a16:creationId xmlns:a16="http://schemas.microsoft.com/office/drawing/2014/main" id="{97EA16C3-CB70-BECF-C279-669D0ECDA563}"/>
                      </a:ext>
                    </a:extLst>
                  </p:cNvPr>
                  <p:cNvSpPr/>
                  <p:nvPr/>
                </p:nvSpPr>
                <p:spPr>
                  <a:xfrm>
                    <a:off x="2126592" y="6266304"/>
                    <a:ext cx="1290571" cy="66939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solidFill>
                          <a:srgbClr val="112B19"/>
                        </a:solidFill>
                      </a:rPr>
                      <a:t>Triage Step</a:t>
                    </a:r>
                    <a:endParaRPr lang="en-IE" sz="1600" dirty="0">
                      <a:solidFill>
                        <a:srgbClr val="112B19"/>
                      </a:solidFill>
                    </a:endParaRPr>
                  </a:p>
                </p:txBody>
              </p:sp>
              <p:grpSp>
                <p:nvGrpSpPr>
                  <p:cNvPr id="43" name="Group 42">
                    <a:extLst>
                      <a:ext uri="{FF2B5EF4-FFF2-40B4-BE49-F238E27FC236}">
                        <a16:creationId xmlns:a16="http://schemas.microsoft.com/office/drawing/2014/main" id="{882116DA-E22E-637C-F9FC-1683B91400D7}"/>
                      </a:ext>
                    </a:extLst>
                  </p:cNvPr>
                  <p:cNvGrpSpPr/>
                  <p:nvPr/>
                </p:nvGrpSpPr>
                <p:grpSpPr>
                  <a:xfrm>
                    <a:off x="338014" y="3015351"/>
                    <a:ext cx="7465625" cy="2832545"/>
                    <a:chOff x="-4501036" y="-412430"/>
                    <a:chExt cx="7750013" cy="2832545"/>
                  </a:xfrm>
                </p:grpSpPr>
                <p:sp>
                  <p:nvSpPr>
                    <p:cNvPr id="44" name="Rectangle 43">
                      <a:extLst>
                        <a:ext uri="{FF2B5EF4-FFF2-40B4-BE49-F238E27FC236}">
                          <a16:creationId xmlns:a16="http://schemas.microsoft.com/office/drawing/2014/main" id="{A2E3DE0B-35D1-732C-6B13-EE3A38D7DA90}"/>
                        </a:ext>
                      </a:extLst>
                    </p:cNvPr>
                    <p:cNvSpPr/>
                    <p:nvPr/>
                  </p:nvSpPr>
                  <p:spPr>
                    <a:xfrm>
                      <a:off x="-138798" y="-412430"/>
                      <a:ext cx="3387775" cy="3072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a:p>
                  </p:txBody>
                </p:sp>
                <p:sp>
                  <p:nvSpPr>
                    <p:cNvPr id="45" name="TextBox 44">
                      <a:extLst>
                        <a:ext uri="{FF2B5EF4-FFF2-40B4-BE49-F238E27FC236}">
                          <a16:creationId xmlns:a16="http://schemas.microsoft.com/office/drawing/2014/main" id="{21120423-6471-593D-6C76-0B49E38B31D4}"/>
                        </a:ext>
                      </a:extLst>
                    </p:cNvPr>
                    <p:cNvSpPr txBox="1"/>
                    <p:nvPr/>
                  </p:nvSpPr>
                  <p:spPr>
                    <a:xfrm>
                      <a:off x="-4501036" y="2112877"/>
                      <a:ext cx="722877" cy="3072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b="1" kern="1200" dirty="0"/>
                        <a:t>July 2025</a:t>
                      </a:r>
                      <a:endParaRPr lang="en-IE" sz="1000" b="1" kern="1200" dirty="0"/>
                    </a:p>
                  </p:txBody>
                </p:sp>
              </p:grpSp>
            </p:grpSp>
          </p:grpSp>
          <p:grpSp>
            <p:nvGrpSpPr>
              <p:cNvPr id="49" name="Group 48">
                <a:extLst>
                  <a:ext uri="{FF2B5EF4-FFF2-40B4-BE49-F238E27FC236}">
                    <a16:creationId xmlns:a16="http://schemas.microsoft.com/office/drawing/2014/main" id="{342E6B70-0C07-BBE9-B893-73DB29715A1D}"/>
                  </a:ext>
                </a:extLst>
              </p:cNvPr>
              <p:cNvGrpSpPr/>
              <p:nvPr/>
            </p:nvGrpSpPr>
            <p:grpSpPr>
              <a:xfrm>
                <a:off x="10254079" y="4113949"/>
                <a:ext cx="1395617" cy="1077897"/>
                <a:chOff x="5132" y="-770659"/>
                <a:chExt cx="4033249" cy="1077897"/>
              </a:xfrm>
            </p:grpSpPr>
            <p:sp>
              <p:nvSpPr>
                <p:cNvPr id="50" name="Rectangle 49">
                  <a:extLst>
                    <a:ext uri="{FF2B5EF4-FFF2-40B4-BE49-F238E27FC236}">
                      <a16:creationId xmlns:a16="http://schemas.microsoft.com/office/drawing/2014/main" id="{34D5297C-E5B2-4037-EABB-167CAEF0768A}"/>
                    </a:ext>
                  </a:extLst>
                </p:cNvPr>
                <p:cNvSpPr/>
                <p:nvPr/>
              </p:nvSpPr>
              <p:spPr>
                <a:xfrm>
                  <a:off x="5132" y="0"/>
                  <a:ext cx="3387775" cy="3072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a:p>
              </p:txBody>
            </p:sp>
            <p:sp>
              <p:nvSpPr>
                <p:cNvPr id="51" name="TextBox 50">
                  <a:extLst>
                    <a:ext uri="{FF2B5EF4-FFF2-40B4-BE49-F238E27FC236}">
                      <a16:creationId xmlns:a16="http://schemas.microsoft.com/office/drawing/2014/main" id="{EC8A8D2A-873B-9509-326B-BE7D5D8F4629}"/>
                    </a:ext>
                  </a:extLst>
                </p:cNvPr>
                <p:cNvSpPr txBox="1"/>
                <p:nvPr/>
              </p:nvSpPr>
              <p:spPr>
                <a:xfrm>
                  <a:off x="650606" y="-770659"/>
                  <a:ext cx="3387775" cy="3072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b="1" kern="1200" dirty="0"/>
                    <a:t>December 2026</a:t>
                  </a:r>
                  <a:endParaRPr lang="en-IE" sz="1000" b="1" kern="1200" dirty="0"/>
                </a:p>
              </p:txBody>
            </p:sp>
          </p:grpSp>
          <p:grpSp>
            <p:nvGrpSpPr>
              <p:cNvPr id="52" name="Group 51">
                <a:extLst>
                  <a:ext uri="{FF2B5EF4-FFF2-40B4-BE49-F238E27FC236}">
                    <a16:creationId xmlns:a16="http://schemas.microsoft.com/office/drawing/2014/main" id="{09106B59-7417-994A-56D1-6D039BEF57EF}"/>
                  </a:ext>
                </a:extLst>
              </p:cNvPr>
              <p:cNvGrpSpPr/>
              <p:nvPr/>
            </p:nvGrpSpPr>
            <p:grpSpPr>
              <a:xfrm>
                <a:off x="1466819" y="4117980"/>
                <a:ext cx="2097370" cy="1041949"/>
                <a:chOff x="-3382643" y="-734711"/>
                <a:chExt cx="6775550" cy="1041949"/>
              </a:xfrm>
            </p:grpSpPr>
            <p:sp>
              <p:nvSpPr>
                <p:cNvPr id="53" name="Rectangle 52">
                  <a:extLst>
                    <a:ext uri="{FF2B5EF4-FFF2-40B4-BE49-F238E27FC236}">
                      <a16:creationId xmlns:a16="http://schemas.microsoft.com/office/drawing/2014/main" id="{5813904C-C0B6-664F-BB78-4A147169CB22}"/>
                    </a:ext>
                  </a:extLst>
                </p:cNvPr>
                <p:cNvSpPr/>
                <p:nvPr/>
              </p:nvSpPr>
              <p:spPr>
                <a:xfrm>
                  <a:off x="5132" y="0"/>
                  <a:ext cx="3387775" cy="3072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a:p>
              </p:txBody>
            </p:sp>
            <p:sp>
              <p:nvSpPr>
                <p:cNvPr id="54" name="TextBox 53">
                  <a:extLst>
                    <a:ext uri="{FF2B5EF4-FFF2-40B4-BE49-F238E27FC236}">
                      <a16:creationId xmlns:a16="http://schemas.microsoft.com/office/drawing/2014/main" id="{B6721DF9-33B5-B34A-D28A-278BEE11836B}"/>
                    </a:ext>
                  </a:extLst>
                </p:cNvPr>
                <p:cNvSpPr txBox="1"/>
                <p:nvPr/>
              </p:nvSpPr>
              <p:spPr>
                <a:xfrm>
                  <a:off x="-3382643" y="-734711"/>
                  <a:ext cx="3706551" cy="3072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b="1" kern="1200" dirty="0"/>
                    <a:t>August 28</a:t>
                  </a:r>
                  <a:r>
                    <a:rPr lang="en-GB" sz="1000" b="1" kern="1200" baseline="30000" dirty="0"/>
                    <a:t>th </a:t>
                  </a:r>
                  <a:r>
                    <a:rPr lang="en-GB" sz="1000" b="1" kern="1200" dirty="0"/>
                    <a:t>2025 </a:t>
                  </a:r>
                  <a:endParaRPr lang="en-IE" sz="1000" b="1" kern="1200" dirty="0"/>
                </a:p>
              </p:txBody>
            </p:sp>
          </p:grpSp>
          <p:sp>
            <p:nvSpPr>
              <p:cNvPr id="55" name="TextBox 54">
                <a:extLst>
                  <a:ext uri="{FF2B5EF4-FFF2-40B4-BE49-F238E27FC236}">
                    <a16:creationId xmlns:a16="http://schemas.microsoft.com/office/drawing/2014/main" id="{591E63D2-9A73-6264-2FF4-E2DC383A92C4}"/>
                  </a:ext>
                </a:extLst>
              </p:cNvPr>
              <p:cNvSpPr txBox="1"/>
              <p:nvPr/>
            </p:nvSpPr>
            <p:spPr>
              <a:xfrm>
                <a:off x="6667460" y="4115202"/>
                <a:ext cx="1172265" cy="3072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b="1" kern="1200" dirty="0"/>
                  <a:t>Q1 2026</a:t>
                </a:r>
                <a:endParaRPr lang="en-IE" sz="1000" b="1" kern="1200" dirty="0"/>
              </a:p>
            </p:txBody>
          </p:sp>
        </p:grpSp>
        <p:sp>
          <p:nvSpPr>
            <p:cNvPr id="5" name="Arrow: Right 4" descr="&quot;Flow chart of the review process timeline. The main stages are:&#10;&#10;Call Launch – July 2025&#10;EoI Deadline – August 28th, 2025&#10;Full Proposal Deadline – October 2025&#10;Stage 1 Postal Review – November/December 2025&#10;Stage 2 Panel Interview – Q1 2026&#10;Outcome and Approval – Late Q1/Early Q2 2026&#10;Latest date for LoO – December 2026&#10;There are two Triage Steps:&#10;&#10;First Triage Step occurs after the EoI Deadline and before the Full Proposal Deadline.&#10;Second Triage Step occurs after Stage 1 Postal Review and before Stage 2 Panel Interview.&quot;">
              <a:extLst>
                <a:ext uri="{FF2B5EF4-FFF2-40B4-BE49-F238E27FC236}">
                  <a16:creationId xmlns:a16="http://schemas.microsoft.com/office/drawing/2014/main" id="{FC15953D-EB16-B7E8-4EE5-D2713CAD217B}"/>
                </a:ext>
                <a:ext uri="{C183D7F6-B498-43B3-948B-1728B52AA6E4}">
                  <adec:decorative xmlns:adec="http://schemas.microsoft.com/office/drawing/2017/decorative" val="1"/>
                </a:ext>
              </a:extLst>
            </p:cNvPr>
            <p:cNvSpPr/>
            <p:nvPr/>
          </p:nvSpPr>
          <p:spPr>
            <a:xfrm>
              <a:off x="113247" y="4070281"/>
              <a:ext cx="11801385" cy="3072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TextBox 7">
              <a:extLst>
                <a:ext uri="{FF2B5EF4-FFF2-40B4-BE49-F238E27FC236}">
                  <a16:creationId xmlns:a16="http://schemas.microsoft.com/office/drawing/2014/main" id="{A7ADB1F8-E7F6-ABA5-222F-CB76182F096F}"/>
                </a:ext>
                <a:ext uri="{C183D7F6-B498-43B3-948B-1728B52AA6E4}">
                  <adec:decorative xmlns:adec="http://schemas.microsoft.com/office/drawing/2017/decorative" val="1"/>
                </a:ext>
              </a:extLst>
            </p:cNvPr>
            <p:cNvSpPr txBox="1"/>
            <p:nvPr/>
          </p:nvSpPr>
          <p:spPr>
            <a:xfrm>
              <a:off x="3025987" y="4265350"/>
              <a:ext cx="1048685" cy="3072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b="1" kern="1200" dirty="0"/>
                <a:t>October 2025</a:t>
              </a:r>
              <a:endParaRPr lang="en-IE" sz="1000" b="1" kern="1200" dirty="0"/>
            </a:p>
          </p:txBody>
        </p:sp>
        <p:sp>
          <p:nvSpPr>
            <p:cNvPr id="13" name="TextBox 12">
              <a:extLst>
                <a:ext uri="{FF2B5EF4-FFF2-40B4-BE49-F238E27FC236}">
                  <a16:creationId xmlns:a16="http://schemas.microsoft.com/office/drawing/2014/main" id="{C4434BA5-2F05-B5D9-8368-9CD12FB74A17}"/>
                </a:ext>
                <a:ext uri="{C183D7F6-B498-43B3-948B-1728B52AA6E4}">
                  <adec:decorative xmlns:adec="http://schemas.microsoft.com/office/drawing/2017/decorative" val="1"/>
                </a:ext>
              </a:extLst>
            </p:cNvPr>
            <p:cNvSpPr txBox="1"/>
            <p:nvPr/>
          </p:nvSpPr>
          <p:spPr>
            <a:xfrm>
              <a:off x="8367124" y="4269212"/>
              <a:ext cx="1597777" cy="3072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b="1" kern="1200" dirty="0"/>
                <a:t>Late Q1/Early Q2 2026</a:t>
              </a:r>
              <a:endParaRPr lang="en-IE" sz="1000" b="1" kern="1200" dirty="0"/>
            </a:p>
          </p:txBody>
        </p:sp>
        <p:sp>
          <p:nvSpPr>
            <p:cNvPr id="15" name="Rectangle: Rounded Corners 14">
              <a:extLst>
                <a:ext uri="{FF2B5EF4-FFF2-40B4-BE49-F238E27FC236}">
                  <a16:creationId xmlns:a16="http://schemas.microsoft.com/office/drawing/2014/main" id="{F26803B1-3B2C-2C1D-855D-A4C537DD9608}"/>
                </a:ext>
                <a:ext uri="{C183D7F6-B498-43B3-948B-1728B52AA6E4}">
                  <adec:decorative xmlns:adec="http://schemas.microsoft.com/office/drawing/2017/decorative" val="1"/>
                </a:ext>
              </a:extLst>
            </p:cNvPr>
            <p:cNvSpPr/>
            <p:nvPr/>
          </p:nvSpPr>
          <p:spPr>
            <a:xfrm>
              <a:off x="5750057" y="4951680"/>
              <a:ext cx="1290571" cy="66939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solidFill>
                    <a:srgbClr val="112B19"/>
                  </a:solidFill>
                </a:rPr>
                <a:t>Triage Step</a:t>
              </a:r>
              <a:endParaRPr lang="en-IE" sz="1600" dirty="0">
                <a:solidFill>
                  <a:srgbClr val="112B19"/>
                </a:solidFill>
              </a:endParaRPr>
            </a:p>
          </p:txBody>
        </p:sp>
        <p:cxnSp>
          <p:nvCxnSpPr>
            <p:cNvPr id="18" name="Straight Arrow Connector 17" descr="&quot;Flow chart of the review process timeline. The main stages are:&#10;&#10;Call Launch – July 2025&#10;EoI Deadline – August 28th, 2025&#10;Full Proposal Deadline – October 2025&#10;Stage 1 Postal Review – November/December 2025&#10;Stage 2 Panel Interview – Q1 2026&#10;Outcome and Approval – Late Q1/Early Q2 2026&#10;Latest date for LoO – December 2026&#10;There are two Triage Steps:&#10;&#10;First Triage Step occurs after the EoI Deadline and before the Full Proposal Deadline.&#10;Second Triage Step occurs after Stage 1 Postal Review and before Stage 2 Panel Interview.&quot;">
              <a:extLst>
                <a:ext uri="{FF2B5EF4-FFF2-40B4-BE49-F238E27FC236}">
                  <a16:creationId xmlns:a16="http://schemas.microsoft.com/office/drawing/2014/main" id="{3BD3D98E-656F-4F8D-227A-3556485263EC}"/>
                </a:ext>
                <a:ext uri="{C183D7F6-B498-43B3-948B-1728B52AA6E4}">
                  <adec:decorative xmlns:adec="http://schemas.microsoft.com/office/drawing/2017/decorative" val="1"/>
                </a:ext>
              </a:extLst>
            </p:cNvPr>
            <p:cNvCxnSpPr>
              <a:cxnSpLocks/>
            </p:cNvCxnSpPr>
            <p:nvPr/>
          </p:nvCxnSpPr>
          <p:spPr>
            <a:xfrm>
              <a:off x="6330606" y="4298545"/>
              <a:ext cx="0" cy="65313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1" name="Straight Arrow Connector 20" descr="&quot;Flow chart of the review process timeline. The main stages are:&#10;&#10;Call Launch – July 2025&#10;EoI Deadline – August 28th, 2025&#10;Full Proposal Deadline – October 2025&#10;Stage 1 Postal Review – November/December 2025&#10;Stage 2 Panel Interview – Q1 2026&#10;Outcome and Approval – Late Q1/Early Q2 2026&#10;Latest date for LoO – December 2026&#10;There are two Triage Steps:&#10;&#10;First Triage Step occurs after the EoI Deadline and before the Full Proposal Deadline.&#10;Second Triage Step occurs after Stage 1 Postal Review and before Stage 2 Panel Interview.&quot;">
              <a:extLst>
                <a:ext uri="{FF2B5EF4-FFF2-40B4-BE49-F238E27FC236}">
                  <a16:creationId xmlns:a16="http://schemas.microsoft.com/office/drawing/2014/main" id="{039A8F0C-0C68-08F7-BD30-63FAEE56CFE0}"/>
                </a:ext>
                <a:ext uri="{C183D7F6-B498-43B3-948B-1728B52AA6E4}">
                  <adec:decorative xmlns:adec="http://schemas.microsoft.com/office/drawing/2017/decorative" val="1"/>
                </a:ext>
              </a:extLst>
            </p:cNvPr>
            <p:cNvCxnSpPr>
              <a:cxnSpLocks/>
            </p:cNvCxnSpPr>
            <p:nvPr/>
          </p:nvCxnSpPr>
          <p:spPr>
            <a:xfrm>
              <a:off x="2745625" y="4320688"/>
              <a:ext cx="0" cy="65313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grpSp>
      <p:pic>
        <p:nvPicPr>
          <p:cNvPr id="22" name="Picture 21">
            <a:extLst>
              <a:ext uri="{FF2B5EF4-FFF2-40B4-BE49-F238E27FC236}">
                <a16:creationId xmlns:a16="http://schemas.microsoft.com/office/drawing/2014/main" id="{9BFF1CD5-8C2A-92C9-3AD3-34F4F3B6DD8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8241540"/>
      </p:ext>
    </p:extLst>
  </p:cSld>
  <p:clrMapOvr>
    <a:masterClrMapping/>
  </p:clrMapOvr>
  <mc:AlternateContent xmlns:mc="http://schemas.openxmlformats.org/markup-compatibility/2006" xmlns:p14="http://schemas.microsoft.com/office/powerpoint/2010/main">
    <mc:Choice Requires="p14">
      <p:transition spd="slow" p14:dur="1500" advTm="79891">
        <p:fade/>
      </p:transition>
    </mc:Choice>
    <mc:Fallback xmlns="">
      <p:transition spd="slow" advTm="79891">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B4E59B-20B2-29A8-8C68-0ACEF5C4A99A}"/>
              </a:ext>
            </a:extLst>
          </p:cNvPr>
          <p:cNvSpPr>
            <a:spLocks noGrp="1"/>
          </p:cNvSpPr>
          <p:nvPr>
            <p:ph type="ctrTitle"/>
          </p:nvPr>
        </p:nvSpPr>
        <p:spPr>
          <a:xfrm>
            <a:off x="6411690" y="-430216"/>
            <a:ext cx="3010929" cy="430216"/>
          </a:xfrm>
        </p:spPr>
        <p:txBody>
          <a:bodyPr vert="horz" lIns="0" tIns="0" rIns="0" bIns="0" rtlCol="0" anchor="b" anchorCtr="0">
            <a:normAutofit/>
          </a:bodyPr>
          <a:lstStyle/>
          <a:p>
            <a:r>
              <a:rPr lang="en-GB" dirty="0"/>
              <a:t>Quote from Minister Lawless</a:t>
            </a:r>
            <a:endParaRPr lang="en-IE" dirty="0"/>
          </a:p>
        </p:txBody>
      </p:sp>
      <p:sp>
        <p:nvSpPr>
          <p:cNvPr id="7" name="Title 3">
            <a:extLst>
              <a:ext uri="{FF2B5EF4-FFF2-40B4-BE49-F238E27FC236}">
                <a16:creationId xmlns:a16="http://schemas.microsoft.com/office/drawing/2014/main" id="{D8D3058A-45F2-D8DF-DF0E-D4579B8AE1A4}"/>
              </a:ext>
            </a:extLst>
          </p:cNvPr>
          <p:cNvSpPr txBox="1">
            <a:spLocks/>
          </p:cNvSpPr>
          <p:nvPr/>
        </p:nvSpPr>
        <p:spPr>
          <a:xfrm>
            <a:off x="3781148" y="523819"/>
            <a:ext cx="3550238" cy="43021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400" kern="1200">
                <a:solidFill>
                  <a:srgbClr val="112B19"/>
                </a:solidFill>
                <a:latin typeface="+mj-lt"/>
                <a:ea typeface="+mj-ea"/>
                <a:cs typeface="+mj-cs"/>
              </a:defRPr>
            </a:lvl1pPr>
          </a:lstStyle>
          <a:p>
            <a:r>
              <a:rPr lang="en-GB" sz="2800" b="1"/>
              <a:t>Global Talent Ireland</a:t>
            </a:r>
            <a:endParaRPr lang="en-IE" sz="2800" b="1" dirty="0"/>
          </a:p>
        </p:txBody>
      </p:sp>
      <p:sp>
        <p:nvSpPr>
          <p:cNvPr id="6" name="TextBox 5">
            <a:extLst>
              <a:ext uri="{FF2B5EF4-FFF2-40B4-BE49-F238E27FC236}">
                <a16:creationId xmlns:a16="http://schemas.microsoft.com/office/drawing/2014/main" id="{81046025-73B2-6FCA-CD4C-B792AD0319BA}"/>
              </a:ext>
            </a:extLst>
          </p:cNvPr>
          <p:cNvSpPr txBox="1"/>
          <p:nvPr/>
        </p:nvSpPr>
        <p:spPr>
          <a:xfrm>
            <a:off x="1810593" y="2551837"/>
            <a:ext cx="7794654" cy="1754326"/>
          </a:xfrm>
          <a:prstGeom prst="rect">
            <a:avLst/>
          </a:prstGeom>
          <a:noFill/>
        </p:spPr>
        <p:txBody>
          <a:bodyPr wrap="square">
            <a:spAutoFit/>
          </a:bodyPr>
          <a:lstStyle/>
          <a:p>
            <a:r>
              <a:rPr lang="en-GB" sz="1800" dirty="0"/>
              <a:t>James Lawless, Minister for Further and Higher Education, Research, Innovation and Science: "</a:t>
            </a:r>
            <a:r>
              <a:rPr lang="en-GB" sz="1800" i="1" dirty="0"/>
              <a:t>We strongly encourage prospective applicants to begin engaging with Irish research bodies without delay. Ireland offers a stable, dynamic, and globally connected research environment. We are ready to welcome talented researchers who aspire to make a meaningful impact economically and societally, while advancing their careers here in Ireland</a:t>
            </a:r>
            <a:r>
              <a:rPr lang="en-GB" sz="1800" dirty="0"/>
              <a:t>."</a:t>
            </a:r>
            <a:endParaRPr lang="en-IE" sz="1800" dirty="0"/>
          </a:p>
        </p:txBody>
      </p:sp>
      <p:sp>
        <p:nvSpPr>
          <p:cNvPr id="8" name="Rectangle: Rounded Corners 7">
            <a:extLst>
              <a:ext uri="{FF2B5EF4-FFF2-40B4-BE49-F238E27FC236}">
                <a16:creationId xmlns:a16="http://schemas.microsoft.com/office/drawing/2014/main" id="{ECFA043F-2EE0-D515-3A2E-DCBC09B158B8}"/>
              </a:ext>
              <a:ext uri="{C183D7F6-B498-43B3-948B-1728B52AA6E4}">
                <adec:decorative xmlns:adec="http://schemas.microsoft.com/office/drawing/2017/decorative" val="1"/>
              </a:ext>
            </a:extLst>
          </p:cNvPr>
          <p:cNvSpPr/>
          <p:nvPr/>
        </p:nvSpPr>
        <p:spPr>
          <a:xfrm>
            <a:off x="1592782" y="2385376"/>
            <a:ext cx="8012465" cy="2154256"/>
          </a:xfrm>
          <a:prstGeom prst="round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a:extLst>
              <a:ext uri="{FF2B5EF4-FFF2-40B4-BE49-F238E27FC236}">
                <a16:creationId xmlns:a16="http://schemas.microsoft.com/office/drawing/2014/main" id="{2D1CBA75-BBEC-A5B2-79A1-25D284A15F3F}"/>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1160940"/>
      </p:ext>
    </p:extLst>
  </p:cSld>
  <p:clrMapOvr>
    <a:masterClrMapping/>
  </p:clrMapOvr>
  <mc:AlternateContent xmlns:mc="http://schemas.openxmlformats.org/markup-compatibility/2006" xmlns:p14="http://schemas.microsoft.com/office/powerpoint/2010/main">
    <mc:Choice Requires="p14">
      <p:transition spd="slow" p14:dur="1500" advTm="31962">
        <p:fade/>
      </p:transition>
    </mc:Choice>
    <mc:Fallback xmlns="">
      <p:transition spd="slow" advTm="31962">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046025-73B2-6FCA-CD4C-B792AD0319BA}"/>
              </a:ext>
            </a:extLst>
          </p:cNvPr>
          <p:cNvSpPr txBox="1">
            <a:spLocks noGrp="1"/>
          </p:cNvSpPr>
          <p:nvPr>
            <p:ph type="title" idx="4294967295"/>
          </p:nvPr>
        </p:nvSpPr>
        <p:spPr>
          <a:xfrm>
            <a:off x="833700" y="1440534"/>
            <a:ext cx="8500800" cy="48936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Questions and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Please enter questions in the Q&amp;A box</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Be as succinct as possible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Additional questions may be submitted to: </a:t>
            </a:r>
            <a:r>
              <a:rPr kumimoji="0" lang="en-GB" sz="1800" b="0" i="0" u="none" strike="noStrike" kern="1200" cap="none" spc="0" normalizeH="0" baseline="0" noProof="0" dirty="0">
                <a:ln>
                  <a:noFill/>
                </a:ln>
                <a:solidFill>
                  <a:schemeClr val="tx1"/>
                </a:solidFill>
                <a:effectLst/>
                <a:uLnTx/>
                <a:uFillTx/>
                <a:latin typeface="+mn-lt"/>
                <a:ea typeface="+mn-ea"/>
                <a:cs typeface="+mn-cs"/>
                <a:hlinkClick r:id="rId2"/>
              </a:rPr>
              <a:t>Globaltalent@researchireland.ie</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Next Steps: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Review call document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Identify and contact potential Research Bodies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Be aware of any internal Research Body deadlines</a:t>
            </a:r>
            <a:endParaRPr kumimoji="0" lang="en-IE"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itle 3">
            <a:extLst>
              <a:ext uri="{FF2B5EF4-FFF2-40B4-BE49-F238E27FC236}">
                <a16:creationId xmlns:a16="http://schemas.microsoft.com/office/drawing/2014/main" id="{D8D3058A-45F2-D8DF-DF0E-D4579B8AE1A4}"/>
              </a:ext>
            </a:extLst>
          </p:cNvPr>
          <p:cNvSpPr txBox="1">
            <a:spLocks/>
          </p:cNvSpPr>
          <p:nvPr/>
        </p:nvSpPr>
        <p:spPr>
          <a:xfrm>
            <a:off x="3781148" y="523819"/>
            <a:ext cx="3550238" cy="43021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400" kern="1200">
                <a:solidFill>
                  <a:srgbClr val="112B19"/>
                </a:solidFill>
                <a:latin typeface="+mj-lt"/>
                <a:ea typeface="+mj-ea"/>
                <a:cs typeface="+mj-cs"/>
              </a:defRPr>
            </a:lvl1pPr>
          </a:lstStyle>
          <a:p>
            <a:r>
              <a:rPr lang="en-GB" sz="2800" b="1" dirty="0"/>
              <a:t>Global Talent Ireland</a:t>
            </a:r>
            <a:endParaRPr lang="en-IE" sz="2800" b="1" dirty="0"/>
          </a:p>
        </p:txBody>
      </p:sp>
      <p:pic>
        <p:nvPicPr>
          <p:cNvPr id="12" name="Picture 11">
            <a:extLst>
              <a:ext uri="{FF2B5EF4-FFF2-40B4-BE49-F238E27FC236}">
                <a16:creationId xmlns:a16="http://schemas.microsoft.com/office/drawing/2014/main" id="{A2ACC4A4-F1B8-AB8F-6F7D-F74701DFCCC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804846" y="480325"/>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0544032"/>
      </p:ext>
    </p:extLst>
  </p:cSld>
  <p:clrMapOvr>
    <a:masterClrMapping/>
  </p:clrMapOvr>
  <mc:AlternateContent xmlns:mc="http://schemas.openxmlformats.org/markup-compatibility/2006" xmlns:p14="http://schemas.microsoft.com/office/powerpoint/2010/main">
    <mc:Choice Requires="p14">
      <p:transition spd="slow" p14:dur="1500" advTm="52358">
        <p:fade/>
      </p:transition>
    </mc:Choice>
    <mc:Fallback xmlns="">
      <p:transition spd="slow" advTm="52358">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20E88-F884-FBDF-CA0B-798FB45FA6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18FE4AB-C03E-72F5-1982-025BBFC8F64C}"/>
              </a:ext>
              <a:ext uri="{C183D7F6-B498-43B3-948B-1728B52AA6E4}">
                <adec:decorative xmlns:adec="http://schemas.microsoft.com/office/drawing/2017/decorative" val="0"/>
              </a:ext>
            </a:extLst>
          </p:cNvPr>
          <p:cNvSpPr>
            <a:spLocks noGrp="1"/>
          </p:cNvSpPr>
          <p:nvPr>
            <p:ph type="ctrTitle"/>
          </p:nvPr>
        </p:nvSpPr>
        <p:spPr>
          <a:xfrm>
            <a:off x="3717387" y="466493"/>
            <a:ext cx="3792999" cy="430216"/>
          </a:xfrm>
        </p:spPr>
        <p:txBody>
          <a:bodyPr>
            <a:normAutofit/>
          </a:body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672B01B4-B4CE-DDD8-B703-8A877CDA4061}"/>
              </a:ext>
            </a:extLst>
          </p:cNvPr>
          <p:cNvSpPr>
            <a:spLocks noGrp="1"/>
          </p:cNvSpPr>
          <p:nvPr>
            <p:ph type="body" sz="quarter" idx="11"/>
          </p:nvPr>
        </p:nvSpPr>
        <p:spPr>
          <a:xfrm>
            <a:off x="2955617" y="1772497"/>
            <a:ext cx="3140383" cy="439396"/>
          </a:xfrm>
        </p:spPr>
        <p:txBody>
          <a:bodyPr vert="horz" lIns="0" tIns="0" rIns="0" bIns="0" rtlCol="0" anchor="t">
            <a:normAutofit fontScale="92500"/>
          </a:bodyPr>
          <a:lstStyle/>
          <a:p>
            <a:r>
              <a:rPr lang="en-US" sz="2400" b="1" dirty="0"/>
              <a:t>Format of Presentation</a:t>
            </a:r>
          </a:p>
        </p:txBody>
      </p:sp>
      <p:sp>
        <p:nvSpPr>
          <p:cNvPr id="7" name="Text Placeholder 4">
            <a:extLst>
              <a:ext uri="{FF2B5EF4-FFF2-40B4-BE49-F238E27FC236}">
                <a16:creationId xmlns:a16="http://schemas.microsoft.com/office/drawing/2014/main" id="{C45E1245-4B1D-C5A9-C3A4-02002DCF2EF0}"/>
              </a:ext>
            </a:extLst>
          </p:cNvPr>
          <p:cNvSpPr>
            <a:spLocks noGrp="1"/>
          </p:cNvSpPr>
          <p:nvPr>
            <p:ph type="body" sz="quarter" idx="12"/>
          </p:nvPr>
        </p:nvSpPr>
        <p:spPr>
          <a:xfrm>
            <a:off x="1684957" y="2472012"/>
            <a:ext cx="7062533" cy="2820179"/>
          </a:xfrm>
        </p:spPr>
        <p:txBody>
          <a:bodyPr vert="horz" lIns="0" tIns="0" rIns="0" bIns="0" numCol="1" rtlCol="0" anchor="t">
            <a:noAutofit/>
          </a:bodyPr>
          <a:lstStyle/>
          <a:p>
            <a:pPr marL="342900" indent="-342900">
              <a:buFont typeface="+mj-lt"/>
              <a:buAutoNum type="arabicPeriod"/>
            </a:pPr>
            <a:r>
              <a:rPr lang="en-GB" sz="1800" dirty="0"/>
              <a:t>Programme Background, Overview and Objectives</a:t>
            </a:r>
          </a:p>
          <a:p>
            <a:pPr marL="342900" indent="-342900">
              <a:buFont typeface="+mj-lt"/>
              <a:buAutoNum type="arabicPeriod"/>
            </a:pPr>
            <a:r>
              <a:rPr lang="en-GB" sz="1800" dirty="0"/>
              <a:t>Eligibility Criteria</a:t>
            </a:r>
          </a:p>
          <a:p>
            <a:pPr marL="342900" indent="-342900">
              <a:buFont typeface="+mj-lt"/>
              <a:buAutoNum type="arabicPeriod"/>
            </a:pPr>
            <a:r>
              <a:rPr lang="en-GB" sz="1800" dirty="0"/>
              <a:t>Application Process – Starting the Process, EOI and Full Proposal</a:t>
            </a:r>
          </a:p>
          <a:p>
            <a:pPr marL="342900" indent="-342900">
              <a:buFont typeface="+mj-lt"/>
              <a:buAutoNum type="arabicPeriod"/>
            </a:pPr>
            <a:r>
              <a:rPr lang="en-GB" sz="1800" dirty="0"/>
              <a:t>Budget Details</a:t>
            </a:r>
          </a:p>
          <a:p>
            <a:pPr marL="342900" indent="-342900">
              <a:buFont typeface="+mj-lt"/>
              <a:buAutoNum type="arabicPeriod"/>
            </a:pPr>
            <a:r>
              <a:rPr lang="en-GB" sz="1800" dirty="0"/>
              <a:t>Review process </a:t>
            </a:r>
          </a:p>
          <a:p>
            <a:pPr marL="342900" indent="-342900">
              <a:buFont typeface="+mj-lt"/>
              <a:buAutoNum type="arabicPeriod"/>
            </a:pPr>
            <a:r>
              <a:rPr lang="en-GB" sz="1800" dirty="0"/>
              <a:t>Timeline</a:t>
            </a:r>
          </a:p>
          <a:p>
            <a:pPr marL="342900" indent="-342900">
              <a:buFont typeface="+mj-lt"/>
              <a:buAutoNum type="arabicPeriod"/>
            </a:pPr>
            <a:r>
              <a:rPr lang="en-GB" sz="1800" dirty="0"/>
              <a:t>Q&amp;A</a:t>
            </a:r>
          </a:p>
          <a:p>
            <a:pPr marL="342900" indent="-342900">
              <a:buFont typeface="+mj-lt"/>
              <a:buAutoNum type="arabicPeriod"/>
            </a:pPr>
            <a:endParaRPr lang="en-GB" sz="1600" b="1" dirty="0"/>
          </a:p>
          <a:p>
            <a:pPr marL="342900" indent="-342900">
              <a:buFont typeface="+mj-lt"/>
              <a:buAutoNum type="arabicPeriod"/>
            </a:pPr>
            <a:endParaRPr lang="en-GB" sz="1600" b="1" dirty="0"/>
          </a:p>
          <a:p>
            <a:endParaRPr lang="en-GB" sz="1800" dirty="0"/>
          </a:p>
          <a:p>
            <a:endParaRPr lang="en-US" sz="1800" dirty="0"/>
          </a:p>
        </p:txBody>
      </p:sp>
      <p:pic>
        <p:nvPicPr>
          <p:cNvPr id="2" name="Picture 1">
            <a:extLst>
              <a:ext uri="{FF2B5EF4-FFF2-40B4-BE49-F238E27FC236}">
                <a16:creationId xmlns:a16="http://schemas.microsoft.com/office/drawing/2014/main" id="{5E0E3F86-ADED-5553-EA61-78E90CBAB92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677145" y="417906"/>
            <a:ext cx="2494915" cy="473710"/>
          </a:xfrm>
          <a:prstGeom prst="rect">
            <a:avLst/>
          </a:prstGeom>
          <a:noFill/>
          <a:ln>
            <a:noFill/>
          </a:ln>
          <a:extLst>
            <a:ext uri="{53640926-AAD7-44D8-BBD7-CCE9431645EC}">
              <a14:shadowObscured xmlns:a14="http://schemas.microsoft.com/office/drawing/2010/main"/>
            </a:ext>
          </a:extLst>
        </p:spPr>
      </p:pic>
      <p:sp>
        <p:nvSpPr>
          <p:cNvPr id="3" name="Rectangle: Rounded Corners 2">
            <a:extLst>
              <a:ext uri="{FF2B5EF4-FFF2-40B4-BE49-F238E27FC236}">
                <a16:creationId xmlns:a16="http://schemas.microsoft.com/office/drawing/2014/main" id="{692112F2-A5E9-69DC-01F3-D55AE3520E47}"/>
              </a:ext>
              <a:ext uri="{C183D7F6-B498-43B3-948B-1728B52AA6E4}">
                <adec:decorative xmlns:adec="http://schemas.microsoft.com/office/drawing/2017/decorative" val="1"/>
              </a:ext>
            </a:extLst>
          </p:cNvPr>
          <p:cNvSpPr/>
          <p:nvPr/>
        </p:nvSpPr>
        <p:spPr>
          <a:xfrm>
            <a:off x="1149069" y="1471799"/>
            <a:ext cx="8012929" cy="45258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788933420"/>
      </p:ext>
    </p:extLst>
  </p:cSld>
  <p:clrMapOvr>
    <a:masterClrMapping/>
  </p:clrMapOvr>
  <mc:AlternateContent xmlns:mc="http://schemas.openxmlformats.org/markup-compatibility/2006" xmlns:p14="http://schemas.microsoft.com/office/powerpoint/2010/main">
    <mc:Choice Requires="p14">
      <p:transition spd="slow" p14:dur="1500" advTm="54583">
        <p:fade/>
      </p:transition>
    </mc:Choice>
    <mc:Fallback xmlns="">
      <p:transition spd="slow" advTm="54583">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2EB6F4-CBA1-5983-08F0-AD947D07A0A5}"/>
              </a:ext>
            </a:extLst>
          </p:cNvPr>
          <p:cNvSpPr txBox="1">
            <a:spLocks noGrp="1"/>
          </p:cNvSpPr>
          <p:nvPr>
            <p:ph type="title" idx="4294967295"/>
          </p:nvPr>
        </p:nvSpPr>
        <p:spPr>
          <a:xfrm>
            <a:off x="5371109" y="3240709"/>
            <a:ext cx="7654963" cy="23953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kern="1200">
                <a:solidFill>
                  <a:schemeClr val="bg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112B19"/>
                </a:solidFill>
                <a:effectLst/>
                <a:uLnTx/>
                <a:uFillTx/>
                <a:latin typeface="+mj-lt"/>
                <a:ea typeface="+mj-ea"/>
                <a:cs typeface="+mj-cs"/>
              </a:rPr>
              <a:t>Thank You</a:t>
            </a:r>
          </a:p>
        </p:txBody>
      </p:sp>
      <p:sp>
        <p:nvSpPr>
          <p:cNvPr id="6" name="Text Placeholder 2">
            <a:extLst>
              <a:ext uri="{FF2B5EF4-FFF2-40B4-BE49-F238E27FC236}">
                <a16:creationId xmlns:a16="http://schemas.microsoft.com/office/drawing/2014/main" id="{AA7BF1D8-271B-748C-2991-293BC73D7EB0}"/>
              </a:ext>
            </a:extLst>
          </p:cNvPr>
          <p:cNvSpPr txBox="1">
            <a:spLocks/>
          </p:cNvSpPr>
          <p:nvPr/>
        </p:nvSpPr>
        <p:spPr>
          <a:xfrm>
            <a:off x="4069080" y="4046423"/>
            <a:ext cx="3776582" cy="1265466"/>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solidFill>
                  <a:srgbClr val="112B19"/>
                </a:solidFill>
              </a:rPr>
              <a:t>Contact Us:</a:t>
            </a:r>
          </a:p>
          <a:p>
            <a:pPr algn="r"/>
            <a:r>
              <a:rPr lang="en-US" dirty="0">
                <a:solidFill>
                  <a:srgbClr val="112B19"/>
                </a:solidFill>
              </a:rPr>
              <a:t>Email: globaltalent@researchireland.ie</a:t>
            </a:r>
          </a:p>
          <a:p>
            <a:pPr algn="r"/>
            <a:r>
              <a:rPr lang="en-US" dirty="0">
                <a:solidFill>
                  <a:srgbClr val="112B19"/>
                </a:solidFill>
              </a:rPr>
              <a:t>X: </a:t>
            </a:r>
            <a:r>
              <a:rPr lang="en-IE" dirty="0">
                <a:solidFill>
                  <a:srgbClr val="112B19"/>
                </a:solidFill>
                <a:latin typeface="Aptos"/>
                <a:ea typeface="Times New Roman" panose="02020603050405020304" pitchFamily="18" charset="0"/>
                <a:cs typeface="Aptos" panose="020B0004020202020204" pitchFamily="34" charset="0"/>
              </a:rPr>
              <a:t>@Researchirel </a:t>
            </a:r>
            <a:endParaRPr lang="en-US" dirty="0">
              <a:solidFill>
                <a:srgbClr val="112B19"/>
              </a:solidFill>
              <a:latin typeface="Aptos"/>
            </a:endParaRPr>
          </a:p>
          <a:p>
            <a:pPr algn="r"/>
            <a:r>
              <a:rPr lang="en-US" dirty="0">
                <a:solidFill>
                  <a:srgbClr val="112B19"/>
                </a:solidFill>
              </a:rPr>
              <a:t>LinkedIn: </a:t>
            </a:r>
            <a:r>
              <a:rPr lang="en-US" dirty="0">
                <a:solidFill>
                  <a:srgbClr val="112B19"/>
                </a:solidFill>
                <a:latin typeface="Aptos Display" panose="02110004020202020204"/>
              </a:rPr>
              <a:t>research-</a:t>
            </a:r>
            <a:r>
              <a:rPr lang="en-US" dirty="0" err="1">
                <a:solidFill>
                  <a:srgbClr val="112B19"/>
                </a:solidFill>
                <a:latin typeface="Aptos Display" panose="02110004020202020204"/>
              </a:rPr>
              <a:t>ireland</a:t>
            </a:r>
            <a:endParaRPr lang="en-US" dirty="0">
              <a:solidFill>
                <a:srgbClr val="112B19"/>
              </a:solidFill>
              <a:latin typeface="Aptos Display" panose="02110004020202020204"/>
            </a:endParaRPr>
          </a:p>
        </p:txBody>
      </p:sp>
      <p:pic>
        <p:nvPicPr>
          <p:cNvPr id="10" name="Picture 9">
            <a:extLst>
              <a:ext uri="{FF2B5EF4-FFF2-40B4-BE49-F238E27FC236}">
                <a16:creationId xmlns:a16="http://schemas.microsoft.com/office/drawing/2014/main" id="{96933982-4973-6C51-177D-98D802FF8CF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5785142" y="263563"/>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0096441"/>
      </p:ext>
    </p:extLst>
  </p:cSld>
  <p:clrMapOvr>
    <a:masterClrMapping/>
  </p:clrMapOvr>
  <mc:AlternateContent xmlns:mc="http://schemas.openxmlformats.org/markup-compatibility/2006" xmlns:p14="http://schemas.microsoft.com/office/powerpoint/2010/main">
    <mc:Choice Requires="p14">
      <p:transition spd="slow" p14:dur="1500" advTm="9520">
        <p:fade/>
      </p:transition>
    </mc:Choice>
    <mc:Fallback xmlns="">
      <p:transition spd="slow" advTm="952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E844F-C761-AA97-B15D-7C30097704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26BBBC-51B6-7695-10B8-326BE5FCCDCB}"/>
              </a:ext>
              <a:ext uri="{C183D7F6-B498-43B3-948B-1728B52AA6E4}">
                <adec:decorative xmlns:adec="http://schemas.microsoft.com/office/drawing/2017/decorative" val="0"/>
              </a:ext>
            </a:extLst>
          </p:cNvPr>
          <p:cNvSpPr>
            <a:spLocks noGrp="1"/>
          </p:cNvSpPr>
          <p:nvPr>
            <p:ph type="ctrTitle"/>
          </p:nvPr>
        </p:nvSpPr>
        <p:spPr>
          <a:xfrm>
            <a:off x="3889306" y="507379"/>
            <a:ext cx="3550238" cy="430216"/>
          </a:xfrm>
        </p:spPr>
        <p:txBody>
          <a:bodyPr>
            <a:normAutofit/>
          </a:bodyPr>
          <a:lstStyle/>
          <a:p>
            <a:r>
              <a:rPr lang="en-GB" sz="2800" b="1" dirty="0"/>
              <a:t>Global Talent Ireland</a:t>
            </a:r>
            <a:endParaRPr lang="en-IE" sz="2800" b="1" dirty="0"/>
          </a:p>
        </p:txBody>
      </p:sp>
      <p:sp>
        <p:nvSpPr>
          <p:cNvPr id="7" name="Text Placeholder 4">
            <a:extLst>
              <a:ext uri="{FF2B5EF4-FFF2-40B4-BE49-F238E27FC236}">
                <a16:creationId xmlns:a16="http://schemas.microsoft.com/office/drawing/2014/main" id="{668025CB-3D17-EE6A-39FE-8A1BAAEEE318}"/>
              </a:ext>
            </a:extLst>
          </p:cNvPr>
          <p:cNvSpPr>
            <a:spLocks noGrp="1"/>
          </p:cNvSpPr>
          <p:nvPr>
            <p:ph type="body" sz="quarter" idx="12"/>
          </p:nvPr>
        </p:nvSpPr>
        <p:spPr>
          <a:xfrm>
            <a:off x="671639" y="1424198"/>
            <a:ext cx="9985572" cy="4297124"/>
          </a:xfrm>
        </p:spPr>
        <p:txBody>
          <a:bodyPr vert="horz" lIns="0" tIns="0" rIns="0" bIns="0" numCol="1" rtlCol="0" anchor="t">
            <a:noAutofit/>
          </a:bodyPr>
          <a:lstStyle/>
          <a:p>
            <a:r>
              <a:rPr lang="en-GB" sz="1800" b="1" dirty="0"/>
              <a:t>Background:</a:t>
            </a:r>
          </a:p>
          <a:p>
            <a:r>
              <a:rPr lang="en-GB" sz="1800" dirty="0"/>
              <a:t>Research Ireland was established in August 2024 within the Department of Further and Higher Education, Research, Innovation and Science (DFHERIS) following the amalgamation of Science Foundation Ireland (SFI) and the Irish Research Council (IRC). </a:t>
            </a:r>
          </a:p>
          <a:p>
            <a:r>
              <a:rPr lang="en-GB" sz="1800" dirty="0"/>
              <a:t>The establishment of Research Ireland was a key action of Impact 2030: Ireland’s Research and Innovation Strategy. </a:t>
            </a:r>
          </a:p>
          <a:p>
            <a:endParaRPr lang="en-GB" sz="1800" dirty="0"/>
          </a:p>
          <a:p>
            <a:r>
              <a:rPr lang="en-GB" sz="1800" b="1" dirty="0"/>
              <a:t>Expanded Remit: </a:t>
            </a:r>
          </a:p>
          <a:p>
            <a:pPr marL="285750" indent="-285750">
              <a:buFont typeface="Wingdings" panose="05000000000000000000" pitchFamily="2" charset="2"/>
              <a:buChar char="Ø"/>
            </a:pPr>
            <a:r>
              <a:rPr lang="en-GB" sz="1800" dirty="0"/>
              <a:t>Object 8 (b) of the Research and Innovation Act 2024 - </a:t>
            </a:r>
            <a:r>
              <a:rPr lang="en-GB" sz="1800" i="1" dirty="0"/>
              <a:t>to support the undertaking of research and innovation in all fields of activity and disciplines by researchers with different levels of knowledge, experience and specialist skills in such fields or disciplines</a:t>
            </a:r>
          </a:p>
          <a:p>
            <a:endParaRPr lang="en-GB" sz="1800" b="1" i="1" dirty="0"/>
          </a:p>
          <a:p>
            <a:pPr marL="285750" indent="-285750">
              <a:buFont typeface="Wingdings" panose="05000000000000000000" pitchFamily="2" charset="2"/>
              <a:buChar char="Ø"/>
            </a:pPr>
            <a:r>
              <a:rPr lang="en-GB" sz="1800" dirty="0"/>
              <a:t>Remit encompasses both STEM and Arts, Humanities and Social Sciences</a:t>
            </a:r>
          </a:p>
          <a:p>
            <a:endParaRPr lang="en-GB" sz="1600" b="1" dirty="0"/>
          </a:p>
          <a:p>
            <a:endParaRPr lang="en-GB" sz="1600" b="1" dirty="0"/>
          </a:p>
          <a:p>
            <a:endParaRPr lang="en-GB" sz="1800" dirty="0"/>
          </a:p>
          <a:p>
            <a:pPr marL="342900" indent="-342900">
              <a:buFont typeface="+mj-lt"/>
              <a:buAutoNum type="arabicPeriod"/>
            </a:pPr>
            <a:endParaRPr lang="en-GB" sz="1800" b="1" dirty="0"/>
          </a:p>
          <a:p>
            <a:pPr marL="342900" indent="-342900">
              <a:buFont typeface="+mj-lt"/>
              <a:buAutoNum type="arabicPeriod"/>
            </a:pPr>
            <a:endParaRPr lang="en-GB" sz="1800" b="1" dirty="0"/>
          </a:p>
          <a:p>
            <a:endParaRPr lang="en-GB" sz="1800" b="1" dirty="0"/>
          </a:p>
          <a:p>
            <a:endParaRPr lang="en-GB" sz="1800" b="1" dirty="0"/>
          </a:p>
          <a:p>
            <a:pPr marL="342900" indent="-342900">
              <a:buFont typeface="+mj-lt"/>
              <a:buAutoNum type="arabicPeriod"/>
            </a:pPr>
            <a:endParaRPr lang="en-GB" sz="1600" b="1" dirty="0"/>
          </a:p>
          <a:p>
            <a:endParaRPr lang="en-GB" sz="1800" dirty="0"/>
          </a:p>
          <a:p>
            <a:endParaRPr lang="en-US" sz="1800" dirty="0"/>
          </a:p>
        </p:txBody>
      </p:sp>
      <p:pic>
        <p:nvPicPr>
          <p:cNvPr id="2" name="Picture 1">
            <a:extLst>
              <a:ext uri="{FF2B5EF4-FFF2-40B4-BE49-F238E27FC236}">
                <a16:creationId xmlns:a16="http://schemas.microsoft.com/office/drawing/2014/main" id="{6FB5AFE6-031E-7815-FCE9-650ACA3C5A3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8540856"/>
      </p:ext>
    </p:extLst>
  </p:cSld>
  <p:clrMapOvr>
    <a:masterClrMapping/>
  </p:clrMapOvr>
  <mc:AlternateContent xmlns:mc="http://schemas.openxmlformats.org/markup-compatibility/2006" xmlns:p14="http://schemas.microsoft.com/office/powerpoint/2010/main">
    <mc:Choice Requires="p14">
      <p:transition spd="slow" p14:dur="1500" advTm="63848">
        <p:fade/>
      </p:transition>
    </mc:Choice>
    <mc:Fallback xmlns="">
      <p:transition spd="slow" advTm="6384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7CD4B-5427-E6D1-226E-EB07080FC2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EFACC3-B43B-3958-0FA3-6183B1BCB9D4}"/>
              </a:ext>
              <a:ext uri="{C183D7F6-B498-43B3-948B-1728B52AA6E4}">
                <adec:decorative xmlns:adec="http://schemas.microsoft.com/office/drawing/2017/decorative" val="0"/>
              </a:ext>
            </a:extLst>
          </p:cNvPr>
          <p:cNvSpPr>
            <a:spLocks noGrp="1"/>
          </p:cNvSpPr>
          <p:nvPr>
            <p:ph type="ctrTitle"/>
          </p:nvPr>
        </p:nvSpPr>
        <p:spPr>
          <a:xfrm>
            <a:off x="3781148" y="523819"/>
            <a:ext cx="3550238" cy="430216"/>
          </a:xfrm>
        </p:spPr>
        <p:txBody>
          <a:bodyPr>
            <a:normAutofit/>
          </a:bodyPr>
          <a:lstStyle/>
          <a:p>
            <a:r>
              <a:rPr lang="en-GB" sz="2800" b="1" dirty="0"/>
              <a:t>Global Talent Ireland</a:t>
            </a:r>
            <a:endParaRPr lang="en-IE" sz="2800" b="1" dirty="0"/>
          </a:p>
        </p:txBody>
      </p:sp>
      <p:sp>
        <p:nvSpPr>
          <p:cNvPr id="5" name="TextBox 4">
            <a:extLst>
              <a:ext uri="{FF2B5EF4-FFF2-40B4-BE49-F238E27FC236}">
                <a16:creationId xmlns:a16="http://schemas.microsoft.com/office/drawing/2014/main" id="{3CB93F02-93CE-340D-0E6E-B201346A8E10}"/>
              </a:ext>
            </a:extLst>
          </p:cNvPr>
          <p:cNvSpPr txBox="1"/>
          <p:nvPr/>
        </p:nvSpPr>
        <p:spPr>
          <a:xfrm>
            <a:off x="733148" y="1287453"/>
            <a:ext cx="6096000" cy="369332"/>
          </a:xfrm>
          <a:prstGeom prst="rect">
            <a:avLst/>
          </a:prstGeom>
          <a:noFill/>
        </p:spPr>
        <p:txBody>
          <a:bodyPr wrap="square">
            <a:spAutoFit/>
          </a:bodyPr>
          <a:lstStyle/>
          <a:p>
            <a:r>
              <a:rPr lang="en-GB" sz="1800" b="1" dirty="0"/>
              <a:t>Overview: </a:t>
            </a:r>
          </a:p>
        </p:txBody>
      </p:sp>
      <p:sp>
        <p:nvSpPr>
          <p:cNvPr id="7" name="Text Placeholder 4">
            <a:extLst>
              <a:ext uri="{FF2B5EF4-FFF2-40B4-BE49-F238E27FC236}">
                <a16:creationId xmlns:a16="http://schemas.microsoft.com/office/drawing/2014/main" id="{11B7185F-7AEE-A52E-25E2-315C8F25177A}"/>
              </a:ext>
            </a:extLst>
          </p:cNvPr>
          <p:cNvSpPr>
            <a:spLocks noGrp="1"/>
          </p:cNvSpPr>
          <p:nvPr>
            <p:ph type="body" sz="quarter" idx="12"/>
          </p:nvPr>
        </p:nvSpPr>
        <p:spPr>
          <a:xfrm>
            <a:off x="698612" y="1893536"/>
            <a:ext cx="10794775" cy="4297124"/>
          </a:xfrm>
        </p:spPr>
        <p:txBody>
          <a:bodyPr vert="horz" lIns="0" tIns="0" rIns="0" bIns="0" numCol="1" rtlCol="0" anchor="t">
            <a:noAutofit/>
          </a:bodyPr>
          <a:lstStyle/>
          <a:p>
            <a:pPr marL="285750" indent="-285750">
              <a:buFont typeface="Wingdings" panose="05000000000000000000" pitchFamily="2" charset="2"/>
              <a:buChar char="Ø"/>
            </a:pPr>
            <a:r>
              <a:rPr lang="en-GB" sz="1800" dirty="0"/>
              <a:t>Research Ireland have launched the Global Talent Ireland programme on behalf of DFHERIS, with the aim of attracting outstanding mid-career and established international researchers from Irish Higher Education Institutions and public research bodies. </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Applications from all research disciplines are eligible to this programme call, where Applicants can provide compelling evidence for their potential to contribute to national development.</a:t>
            </a:r>
          </a:p>
          <a:p>
            <a:pPr marL="285750" indent="-285750">
              <a:buFont typeface="Wingdings" panose="05000000000000000000" pitchFamily="2" charset="2"/>
              <a:buChar char="Ø"/>
            </a:pPr>
            <a:endParaRPr lang="en-GB" sz="1800" dirty="0"/>
          </a:p>
          <a:p>
            <a:pPr marL="285750" indent="-285750">
              <a:buFont typeface="Wingdings" panose="05000000000000000000" pitchFamily="2" charset="2"/>
              <a:buChar char="Ø"/>
            </a:pPr>
            <a:r>
              <a:rPr lang="en-GB" sz="1800" dirty="0"/>
              <a:t>Researchers</a:t>
            </a:r>
            <a:r>
              <a:rPr lang="en-GB" sz="1800" b="1" dirty="0"/>
              <a:t> </a:t>
            </a:r>
            <a:r>
              <a:rPr lang="en-GB" sz="1800" dirty="0"/>
              <a:t>funded through this programme are required to transfer their research activities from their current location to an Eligible Research Body in Ireland</a:t>
            </a:r>
          </a:p>
          <a:p>
            <a:pPr marL="285750" indent="-285750">
              <a:buFont typeface="Wingdings" panose="05000000000000000000" pitchFamily="2" charset="2"/>
              <a:buChar char="Ø"/>
            </a:pPr>
            <a:endParaRPr lang="en-GB" sz="1800" b="1" dirty="0"/>
          </a:p>
          <a:p>
            <a:pPr marL="342900" indent="-342900">
              <a:buFont typeface="+mj-lt"/>
              <a:buAutoNum type="arabicPeriod"/>
            </a:pPr>
            <a:endParaRPr lang="en-GB" sz="1800" b="1" dirty="0"/>
          </a:p>
          <a:p>
            <a:pPr marL="342900" indent="-342900">
              <a:buFont typeface="+mj-lt"/>
              <a:buAutoNum type="arabicPeriod"/>
            </a:pPr>
            <a:endParaRPr lang="en-GB" sz="1800" b="1" dirty="0"/>
          </a:p>
          <a:p>
            <a:endParaRPr lang="en-GB" sz="1800" b="1" dirty="0"/>
          </a:p>
          <a:p>
            <a:endParaRPr lang="en-GB" sz="1800" b="1" dirty="0"/>
          </a:p>
          <a:p>
            <a:pPr marL="342900" indent="-342900">
              <a:buFont typeface="+mj-lt"/>
              <a:buAutoNum type="arabicPeriod"/>
            </a:pPr>
            <a:endParaRPr lang="en-GB" sz="1600" b="1" dirty="0"/>
          </a:p>
          <a:p>
            <a:endParaRPr lang="en-GB" sz="1800" dirty="0"/>
          </a:p>
          <a:p>
            <a:endParaRPr lang="en-US" sz="1800" dirty="0"/>
          </a:p>
        </p:txBody>
      </p:sp>
      <p:pic>
        <p:nvPicPr>
          <p:cNvPr id="2" name="Picture 1">
            <a:extLst>
              <a:ext uri="{FF2B5EF4-FFF2-40B4-BE49-F238E27FC236}">
                <a16:creationId xmlns:a16="http://schemas.microsoft.com/office/drawing/2014/main" id="{F396AFAC-6F13-BC1B-8510-62640E80638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7289279"/>
      </p:ext>
    </p:extLst>
  </p:cSld>
  <p:clrMapOvr>
    <a:masterClrMapping/>
  </p:clrMapOvr>
  <mc:AlternateContent xmlns:mc="http://schemas.openxmlformats.org/markup-compatibility/2006" xmlns:p14="http://schemas.microsoft.com/office/powerpoint/2010/main">
    <mc:Choice Requires="p14">
      <p:transition spd="slow" p14:dur="1500" advTm="38908">
        <p:fade/>
      </p:transition>
    </mc:Choice>
    <mc:Fallback xmlns="">
      <p:transition spd="slow" advTm="38908">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175EA-8CD3-4CB4-09F9-46B9F7A98E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B32BC4-2A8D-C131-5AC3-486048C4ADEF}"/>
              </a:ext>
              <a:ext uri="{C183D7F6-B498-43B3-948B-1728B52AA6E4}">
                <adec:decorative xmlns:adec="http://schemas.microsoft.com/office/drawing/2017/decorative" val="0"/>
              </a:ext>
            </a:extLst>
          </p:cNvPr>
          <p:cNvSpPr>
            <a:spLocks noGrp="1"/>
          </p:cNvSpPr>
          <p:nvPr>
            <p:ph type="ctrTitle"/>
          </p:nvPr>
        </p:nvSpPr>
        <p:spPr>
          <a:xfrm>
            <a:off x="3781148" y="523819"/>
            <a:ext cx="3550238" cy="430216"/>
          </a:xfrm>
        </p:spPr>
        <p:txBody>
          <a:bodyPr>
            <a:normAutofit/>
          </a:bodyPr>
          <a:lstStyle/>
          <a:p>
            <a:r>
              <a:rPr lang="en-GB" sz="2800" b="1" dirty="0"/>
              <a:t>Global Talent Ireland</a:t>
            </a:r>
            <a:endParaRPr lang="en-IE" sz="2800" b="1" dirty="0"/>
          </a:p>
        </p:txBody>
      </p:sp>
      <p:sp>
        <p:nvSpPr>
          <p:cNvPr id="7" name="Text Placeholder 4">
            <a:extLst>
              <a:ext uri="{FF2B5EF4-FFF2-40B4-BE49-F238E27FC236}">
                <a16:creationId xmlns:a16="http://schemas.microsoft.com/office/drawing/2014/main" id="{8E2563E4-B6F1-6971-6E4F-AA1639F659E3}"/>
              </a:ext>
            </a:extLst>
          </p:cNvPr>
          <p:cNvSpPr>
            <a:spLocks noGrp="1"/>
          </p:cNvSpPr>
          <p:nvPr>
            <p:ph type="body" sz="quarter" idx="12"/>
          </p:nvPr>
        </p:nvSpPr>
        <p:spPr>
          <a:xfrm>
            <a:off x="1645381" y="1877352"/>
            <a:ext cx="7136961" cy="2564278"/>
          </a:xfrm>
        </p:spPr>
        <p:txBody>
          <a:bodyPr vert="horz" lIns="0" tIns="0" rIns="0" bIns="0" numCol="1" rtlCol="0" anchor="t">
            <a:noAutofit/>
          </a:bodyPr>
          <a:lstStyle/>
          <a:p>
            <a:pPr marL="285750" indent="-285750">
              <a:buFont typeface="Wingdings" panose="05000000000000000000" pitchFamily="2" charset="2"/>
              <a:buChar char="Ø"/>
            </a:pPr>
            <a:endParaRPr lang="en-GB" sz="1800" b="1" dirty="0"/>
          </a:p>
          <a:p>
            <a:pPr algn="ctr"/>
            <a:r>
              <a:rPr lang="en-GB" sz="2400" b="1" dirty="0"/>
              <a:t>Objectives of Global Talent Ireland</a:t>
            </a:r>
          </a:p>
          <a:p>
            <a:endParaRPr lang="en-GB" sz="1800" b="1" dirty="0"/>
          </a:p>
          <a:p>
            <a:pPr marL="342900" indent="-342900">
              <a:buFont typeface="+mj-lt"/>
              <a:buAutoNum type="arabicPeriod"/>
            </a:pPr>
            <a:r>
              <a:rPr lang="en-GB" sz="1800" dirty="0"/>
              <a:t>To attract excellent researchers to Eligible Research Bodies in Ireland</a:t>
            </a:r>
          </a:p>
          <a:p>
            <a:pPr marL="342900" indent="-342900">
              <a:buFont typeface="+mj-lt"/>
              <a:buAutoNum type="arabicPeriod"/>
            </a:pPr>
            <a:r>
              <a:rPr lang="en-GB" sz="1800" dirty="0"/>
              <a:t>To reinforce the national Research and Innovation ecosystem  </a:t>
            </a:r>
          </a:p>
          <a:p>
            <a:pPr marL="342900" indent="-342900">
              <a:buFont typeface="+mj-lt"/>
              <a:buAutoNum type="arabicPeriod"/>
            </a:pPr>
            <a:r>
              <a:rPr lang="en-GB" sz="1800" dirty="0"/>
              <a:t>To support areas of strategic interest and help drive sustainable economic growth in Ireland</a:t>
            </a:r>
          </a:p>
          <a:p>
            <a:pPr marL="342900" indent="-342900">
              <a:buFont typeface="+mj-lt"/>
              <a:buAutoNum type="arabicPeriod"/>
            </a:pPr>
            <a:endParaRPr lang="en-GB" sz="1800" b="1" dirty="0"/>
          </a:p>
          <a:p>
            <a:pPr marL="342900" indent="-342900">
              <a:buFont typeface="+mj-lt"/>
              <a:buAutoNum type="arabicPeriod"/>
            </a:pPr>
            <a:endParaRPr lang="en-GB" sz="1800" b="1" dirty="0"/>
          </a:p>
          <a:p>
            <a:endParaRPr lang="en-GB" sz="1800" b="1" dirty="0"/>
          </a:p>
          <a:p>
            <a:endParaRPr lang="en-GB" sz="1800" b="1" dirty="0"/>
          </a:p>
          <a:p>
            <a:pPr marL="342900" indent="-342900">
              <a:buFont typeface="+mj-lt"/>
              <a:buAutoNum type="arabicPeriod"/>
            </a:pPr>
            <a:endParaRPr lang="en-GB" sz="1600" b="1" dirty="0"/>
          </a:p>
          <a:p>
            <a:endParaRPr lang="en-GB" sz="1800" dirty="0"/>
          </a:p>
          <a:p>
            <a:endParaRPr lang="en-US" sz="1800" dirty="0"/>
          </a:p>
        </p:txBody>
      </p:sp>
      <p:pic>
        <p:nvPicPr>
          <p:cNvPr id="2" name="Picture 1">
            <a:extLst>
              <a:ext uri="{FF2B5EF4-FFF2-40B4-BE49-F238E27FC236}">
                <a16:creationId xmlns:a16="http://schemas.microsoft.com/office/drawing/2014/main" id="{2FC1BEF9-2EE6-5D41-9FD0-432448C3876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
        <p:nvSpPr>
          <p:cNvPr id="3" name="Rectangle: Rounded Corners 2">
            <a:extLst>
              <a:ext uri="{FF2B5EF4-FFF2-40B4-BE49-F238E27FC236}">
                <a16:creationId xmlns:a16="http://schemas.microsoft.com/office/drawing/2014/main" id="{613C77E0-3E44-49CD-5EC2-4EB14FDC12A2}"/>
              </a:ext>
              <a:ext uri="{C183D7F6-B498-43B3-948B-1728B52AA6E4}">
                <adec:decorative xmlns:adec="http://schemas.microsoft.com/office/drawing/2017/decorative" val="1"/>
              </a:ext>
            </a:extLst>
          </p:cNvPr>
          <p:cNvSpPr/>
          <p:nvPr/>
        </p:nvSpPr>
        <p:spPr>
          <a:xfrm>
            <a:off x="1149069" y="1804524"/>
            <a:ext cx="8012929" cy="33177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5762758"/>
      </p:ext>
    </p:extLst>
  </p:cSld>
  <p:clrMapOvr>
    <a:masterClrMapping/>
  </p:clrMapOvr>
  <mc:AlternateContent xmlns:mc="http://schemas.openxmlformats.org/markup-compatibility/2006" xmlns:p14="http://schemas.microsoft.com/office/powerpoint/2010/main">
    <mc:Choice Requires="p14">
      <p:transition spd="slow" p14:dur="1500" advTm="23142">
        <p:fade/>
      </p:transition>
    </mc:Choice>
    <mc:Fallback xmlns="">
      <p:transition spd="slow" advTm="23142">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7AC-7AF7-856E-1CEE-FCD446F354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D10322-F035-F850-F50F-7F0616F0B76E}"/>
              </a:ext>
              <a:ext uri="{C183D7F6-B498-43B3-948B-1728B52AA6E4}">
                <adec:decorative xmlns:adec="http://schemas.microsoft.com/office/drawing/2017/decorative" val="0"/>
              </a:ext>
            </a:extLst>
          </p:cNvPr>
          <p:cNvSpPr>
            <a:spLocks noGrp="1"/>
          </p:cNvSpPr>
          <p:nvPr>
            <p:ph type="ctrTitle"/>
          </p:nvPr>
        </p:nvSpPr>
        <p:spPr>
          <a:xfrm>
            <a:off x="3829699" y="546281"/>
            <a:ext cx="3202280" cy="430216"/>
          </a:xfrm>
        </p:spPr>
        <p:txBody>
          <a:bodyPr>
            <a:normAutofit/>
          </a:bodyPr>
          <a:lstStyle/>
          <a:p>
            <a:r>
              <a:rPr lang="en-GB" sz="2800" b="1" dirty="0"/>
              <a:t>Global Talent  Ireland</a:t>
            </a:r>
            <a:endParaRPr lang="en-IE" sz="2800" b="1" dirty="0"/>
          </a:p>
        </p:txBody>
      </p:sp>
      <p:pic>
        <p:nvPicPr>
          <p:cNvPr id="8" name="Picture 7">
            <a:extLst>
              <a:ext uri="{FF2B5EF4-FFF2-40B4-BE49-F238E27FC236}">
                <a16:creationId xmlns:a16="http://schemas.microsoft.com/office/drawing/2014/main" id="{63DD549B-3D78-FFE2-92B3-327517947F9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782342" y="407497"/>
            <a:ext cx="2494915" cy="473710"/>
          </a:xfrm>
          <a:prstGeom prst="rect">
            <a:avLst/>
          </a:prstGeom>
          <a:noFill/>
          <a:ln>
            <a:noFill/>
          </a:ln>
          <a:extLst>
            <a:ext uri="{53640926-AAD7-44D8-BBD7-CCE9431645EC}">
              <a14:shadowObscured xmlns:a14="http://schemas.microsoft.com/office/drawing/2010/main"/>
            </a:ext>
          </a:extLst>
        </p:spPr>
      </p:pic>
      <p:sp>
        <p:nvSpPr>
          <p:cNvPr id="7" name="Text Placeholder 4">
            <a:extLst>
              <a:ext uri="{FF2B5EF4-FFF2-40B4-BE49-F238E27FC236}">
                <a16:creationId xmlns:a16="http://schemas.microsoft.com/office/drawing/2014/main" id="{4832DA84-89F7-00BC-3D18-FB3358AD0E25}"/>
              </a:ext>
            </a:extLst>
          </p:cNvPr>
          <p:cNvSpPr>
            <a:spLocks noGrp="1"/>
          </p:cNvSpPr>
          <p:nvPr>
            <p:ph type="body" sz="quarter" idx="12"/>
          </p:nvPr>
        </p:nvSpPr>
        <p:spPr>
          <a:xfrm>
            <a:off x="485522" y="1310910"/>
            <a:ext cx="10969532" cy="5243637"/>
          </a:xfrm>
        </p:spPr>
        <p:txBody>
          <a:bodyPr vert="horz" lIns="0" tIns="0" rIns="0" bIns="0" numCol="1" rtlCol="0" anchor="t">
            <a:noAutofit/>
          </a:bodyPr>
          <a:lstStyle/>
          <a:p>
            <a:r>
              <a:rPr lang="en-GB" sz="2400" b="1" dirty="0"/>
              <a:t>Funding streams</a:t>
            </a:r>
          </a:p>
          <a:p>
            <a:endParaRPr lang="en-GB" sz="1800" b="1" dirty="0"/>
          </a:p>
          <a:p>
            <a:r>
              <a:rPr lang="en-GB" sz="1800" b="1" dirty="0"/>
              <a:t>Rising Star </a:t>
            </a:r>
            <a:r>
              <a:rPr lang="en-GB" sz="1800" dirty="0"/>
              <a:t>–</a:t>
            </a:r>
            <a:r>
              <a:rPr lang="en-GB" sz="1800" b="1" dirty="0"/>
              <a:t>  </a:t>
            </a:r>
            <a:r>
              <a:rPr lang="en-GB" sz="1800" dirty="0"/>
              <a:t>mid-career researchers who have demonstrated research excellence, independence and leadership, and have shown exceptional potential to become a research leader of the future. </a:t>
            </a:r>
          </a:p>
          <a:p>
            <a:endParaRPr lang="en-GB" sz="1800" dirty="0"/>
          </a:p>
          <a:p>
            <a:r>
              <a:rPr lang="en-GB" sz="1800" b="1" dirty="0"/>
              <a:t>Research Leader - </a:t>
            </a:r>
            <a:r>
              <a:rPr lang="en-GB" sz="1800" dirty="0"/>
              <a:t>world-leading researchers in their discipline with a demonstrated capacity for strategic and dynamic leadership on the international stage</a:t>
            </a:r>
          </a:p>
          <a:p>
            <a:endParaRPr lang="en-GB" sz="1600" dirty="0"/>
          </a:p>
          <a:p>
            <a:endParaRPr lang="en-GB" sz="1600" dirty="0"/>
          </a:p>
          <a:p>
            <a:endParaRPr lang="en-GB" sz="1600" dirty="0"/>
          </a:p>
          <a:p>
            <a:pPr marL="800100" lvl="1" indent="-342900">
              <a:buFont typeface="Wingdings" panose="05000000000000000000" pitchFamily="2" charset="2"/>
              <a:buChar char="Ø"/>
            </a:pPr>
            <a:endParaRPr lang="en-GB" sz="1600" b="1" dirty="0"/>
          </a:p>
          <a:p>
            <a:endParaRPr lang="en-GB" sz="1800" dirty="0"/>
          </a:p>
          <a:p>
            <a:endParaRPr lang="en-US" sz="1800" dirty="0"/>
          </a:p>
        </p:txBody>
      </p:sp>
      <p:graphicFrame>
        <p:nvGraphicFramePr>
          <p:cNvPr id="11" name="Table 10" descr="A table comparing two categories: &quot;Rising Star&quot; and &quot;Research Leader&quot;.&#10;&#10;Columns:&#10;&#10;Column 1: Rising Star&#10;Column 2: Research Leader&#10;Rows:&#10;&#10;Career Stage:&#10;Rising Star: 5–15 years post PhD&#10;Research Leader: 16+ years post PhD&#10;Award Duration:&#10;Both categories: 6 years&#10;Research Funding:&#10;Rising Star: €1.5M&#10;Research Leader: €2.5M&#10;Startup Funding:&#10;Both categories: €0.75M&#10;Max Budget Request:&#10;Rising Star: €2.25M&#10;Research Leader: €3.25M">
            <a:extLst>
              <a:ext uri="{FF2B5EF4-FFF2-40B4-BE49-F238E27FC236}">
                <a16:creationId xmlns:a16="http://schemas.microsoft.com/office/drawing/2014/main" id="{31C9074A-AEC6-6D81-97D0-73E9C78CBB3E}"/>
              </a:ext>
            </a:extLst>
          </p:cNvPr>
          <p:cNvGraphicFramePr>
            <a:graphicFrameLocks noGrp="1"/>
          </p:cNvGraphicFramePr>
          <p:nvPr>
            <p:extLst>
              <p:ext uri="{D42A27DB-BD31-4B8C-83A1-F6EECF244321}">
                <p14:modId xmlns:p14="http://schemas.microsoft.com/office/powerpoint/2010/main" val="2593355434"/>
              </p:ext>
            </p:extLst>
          </p:nvPr>
        </p:nvGraphicFramePr>
        <p:xfrm>
          <a:off x="2718925" y="4134294"/>
          <a:ext cx="5745344" cy="1870732"/>
        </p:xfrm>
        <a:graphic>
          <a:graphicData uri="http://schemas.openxmlformats.org/drawingml/2006/table">
            <a:tbl>
              <a:tblPr firstRow="1" bandRow="1">
                <a:tableStyleId>{F5AB1C69-6EDB-4FF4-983F-18BD219EF322}</a:tableStyleId>
              </a:tblPr>
              <a:tblGrid>
                <a:gridCol w="1893536">
                  <a:extLst>
                    <a:ext uri="{9D8B030D-6E8A-4147-A177-3AD203B41FA5}">
                      <a16:colId xmlns:a16="http://schemas.microsoft.com/office/drawing/2014/main" val="2582055479"/>
                    </a:ext>
                  </a:extLst>
                </a:gridCol>
                <a:gridCol w="1936693">
                  <a:extLst>
                    <a:ext uri="{9D8B030D-6E8A-4147-A177-3AD203B41FA5}">
                      <a16:colId xmlns:a16="http://schemas.microsoft.com/office/drawing/2014/main" val="647925329"/>
                    </a:ext>
                  </a:extLst>
                </a:gridCol>
                <a:gridCol w="1915115">
                  <a:extLst>
                    <a:ext uri="{9D8B030D-6E8A-4147-A177-3AD203B41FA5}">
                      <a16:colId xmlns:a16="http://schemas.microsoft.com/office/drawing/2014/main" val="1966760032"/>
                    </a:ext>
                  </a:extLst>
                </a:gridCol>
              </a:tblGrid>
              <a:tr h="165910">
                <a:tc>
                  <a:txBody>
                    <a:bodyPr/>
                    <a:lstStyle/>
                    <a:p>
                      <a:endParaRPr lang="en-IE" sz="1400" dirty="0"/>
                    </a:p>
                  </a:txBody>
                  <a:tcPr/>
                </a:tc>
                <a:tc>
                  <a:txBody>
                    <a:bodyPr/>
                    <a:lstStyle/>
                    <a:p>
                      <a:r>
                        <a:rPr lang="en-GB" sz="1400" dirty="0"/>
                        <a:t>Rising Star</a:t>
                      </a:r>
                      <a:endParaRPr lang="en-IE" sz="1400" dirty="0"/>
                    </a:p>
                  </a:txBody>
                  <a:tcPr/>
                </a:tc>
                <a:tc>
                  <a:txBody>
                    <a:bodyPr/>
                    <a:lstStyle/>
                    <a:p>
                      <a:r>
                        <a:rPr lang="en-GB" sz="1400" dirty="0"/>
                        <a:t>Research Leader</a:t>
                      </a:r>
                      <a:endParaRPr lang="en-IE" sz="1400" dirty="0"/>
                    </a:p>
                  </a:txBody>
                  <a:tcPr/>
                </a:tc>
                <a:extLst>
                  <a:ext uri="{0D108BD9-81ED-4DB2-BD59-A6C34878D82A}">
                    <a16:rowId xmlns:a16="http://schemas.microsoft.com/office/drawing/2014/main" val="617810151"/>
                  </a:ext>
                </a:extLst>
              </a:tr>
              <a:tr h="326724">
                <a:tc>
                  <a:txBody>
                    <a:bodyPr/>
                    <a:lstStyle/>
                    <a:p>
                      <a:r>
                        <a:rPr lang="en-GB" sz="1200" dirty="0"/>
                        <a:t>Career Stage</a:t>
                      </a:r>
                      <a:endParaRPr lang="en-IE" sz="1200" dirty="0"/>
                    </a:p>
                  </a:txBody>
                  <a:tcPr/>
                </a:tc>
                <a:tc>
                  <a:txBody>
                    <a:bodyPr/>
                    <a:lstStyle/>
                    <a:p>
                      <a:r>
                        <a:rPr lang="en-GB" sz="1200" dirty="0"/>
                        <a:t>5-15 years post PhD</a:t>
                      </a:r>
                      <a:endParaRPr lang="en-IE" sz="1200" dirty="0"/>
                    </a:p>
                  </a:txBody>
                  <a:tcPr/>
                </a:tc>
                <a:tc>
                  <a:txBody>
                    <a:bodyPr/>
                    <a:lstStyle/>
                    <a:p>
                      <a:r>
                        <a:rPr lang="en-GB" sz="1200" dirty="0"/>
                        <a:t>16+ years post PhD</a:t>
                      </a:r>
                      <a:endParaRPr lang="en-IE" sz="1200" dirty="0"/>
                    </a:p>
                  </a:txBody>
                  <a:tcPr/>
                </a:tc>
                <a:extLst>
                  <a:ext uri="{0D108BD9-81ED-4DB2-BD59-A6C34878D82A}">
                    <a16:rowId xmlns:a16="http://schemas.microsoft.com/office/drawing/2014/main" val="1394314890"/>
                  </a:ext>
                </a:extLst>
              </a:tr>
              <a:tr h="309802">
                <a:tc>
                  <a:txBody>
                    <a:bodyPr/>
                    <a:lstStyle/>
                    <a:p>
                      <a:r>
                        <a:rPr lang="en-GB" sz="1200" dirty="0"/>
                        <a:t>Award Duration</a:t>
                      </a:r>
                      <a:endParaRPr lang="en-IE" sz="1200" dirty="0"/>
                    </a:p>
                  </a:txBody>
                  <a:tcPr/>
                </a:tc>
                <a:tc>
                  <a:txBody>
                    <a:bodyPr/>
                    <a:lstStyle/>
                    <a:p>
                      <a:r>
                        <a:rPr lang="en-GB" sz="1200" dirty="0"/>
                        <a:t>6 years</a:t>
                      </a:r>
                      <a:endParaRPr lang="en-IE" sz="1200" dirty="0"/>
                    </a:p>
                  </a:txBody>
                  <a:tcPr/>
                </a:tc>
                <a:tc>
                  <a:txBody>
                    <a:bodyPr/>
                    <a:lstStyle/>
                    <a:p>
                      <a:r>
                        <a:rPr lang="en-GB" sz="1200" dirty="0"/>
                        <a:t>6 years</a:t>
                      </a:r>
                      <a:endParaRPr lang="en-IE" sz="1200" dirty="0"/>
                    </a:p>
                  </a:txBody>
                  <a:tcPr/>
                </a:tc>
                <a:extLst>
                  <a:ext uri="{0D108BD9-81ED-4DB2-BD59-A6C34878D82A}">
                    <a16:rowId xmlns:a16="http://schemas.microsoft.com/office/drawing/2014/main" val="4087921613"/>
                  </a:ext>
                </a:extLst>
              </a:tr>
              <a:tr h="309802">
                <a:tc>
                  <a:txBody>
                    <a:bodyPr/>
                    <a:lstStyle/>
                    <a:p>
                      <a:r>
                        <a:rPr lang="en-GB" sz="1200" dirty="0"/>
                        <a:t>Research Funding</a:t>
                      </a:r>
                      <a:endParaRPr lang="en-IE" sz="1200" dirty="0"/>
                    </a:p>
                  </a:txBody>
                  <a:tcPr/>
                </a:tc>
                <a:tc>
                  <a:txBody>
                    <a:bodyPr/>
                    <a:lstStyle/>
                    <a:p>
                      <a:r>
                        <a:rPr lang="en-GB" sz="1200" dirty="0"/>
                        <a:t>€1.5M </a:t>
                      </a:r>
                      <a:endParaRPr lang="en-IE" sz="1200" dirty="0"/>
                    </a:p>
                  </a:txBody>
                  <a:tcPr/>
                </a:tc>
                <a:tc>
                  <a:txBody>
                    <a:bodyPr/>
                    <a:lstStyle/>
                    <a:p>
                      <a:r>
                        <a:rPr lang="en-GB" sz="1200" dirty="0"/>
                        <a:t>€2.5M</a:t>
                      </a:r>
                      <a:endParaRPr lang="en-IE" sz="1200" dirty="0"/>
                    </a:p>
                  </a:txBody>
                  <a:tcPr/>
                </a:tc>
                <a:extLst>
                  <a:ext uri="{0D108BD9-81ED-4DB2-BD59-A6C34878D82A}">
                    <a16:rowId xmlns:a16="http://schemas.microsoft.com/office/drawing/2014/main" val="4269654232"/>
                  </a:ext>
                </a:extLst>
              </a:tr>
              <a:tr h="309802">
                <a:tc>
                  <a:txBody>
                    <a:bodyPr/>
                    <a:lstStyle/>
                    <a:p>
                      <a:r>
                        <a:rPr lang="en-GB" sz="1200" dirty="0"/>
                        <a:t>Startup Funding</a:t>
                      </a:r>
                      <a:endParaRPr lang="en-IE" sz="1200" dirty="0"/>
                    </a:p>
                  </a:txBody>
                  <a:tcPr/>
                </a:tc>
                <a:tc>
                  <a:txBody>
                    <a:bodyPr/>
                    <a:lstStyle/>
                    <a:p>
                      <a:r>
                        <a:rPr lang="en-GB" sz="1200" dirty="0"/>
                        <a:t>€0.75M</a:t>
                      </a:r>
                      <a:endParaRPr lang="en-IE" sz="1200" dirty="0"/>
                    </a:p>
                  </a:txBody>
                  <a:tcPr/>
                </a:tc>
                <a:tc>
                  <a:txBody>
                    <a:bodyPr/>
                    <a:lstStyle/>
                    <a:p>
                      <a:r>
                        <a:rPr lang="en-GB" sz="1200" dirty="0"/>
                        <a:t>€0.75M</a:t>
                      </a:r>
                      <a:endParaRPr lang="en-IE" sz="1200" dirty="0"/>
                    </a:p>
                  </a:txBody>
                  <a:tcPr/>
                </a:tc>
                <a:extLst>
                  <a:ext uri="{0D108BD9-81ED-4DB2-BD59-A6C34878D82A}">
                    <a16:rowId xmlns:a16="http://schemas.microsoft.com/office/drawing/2014/main" val="955898748"/>
                  </a:ext>
                </a:extLst>
              </a:tr>
              <a:tr h="309802">
                <a:tc>
                  <a:txBody>
                    <a:bodyPr/>
                    <a:lstStyle/>
                    <a:p>
                      <a:r>
                        <a:rPr lang="en-GB" sz="1200" dirty="0"/>
                        <a:t>Max. Budget Request</a:t>
                      </a:r>
                      <a:endParaRPr lang="en-IE" sz="1200" dirty="0"/>
                    </a:p>
                  </a:txBody>
                  <a:tcPr/>
                </a:tc>
                <a:tc>
                  <a:txBody>
                    <a:bodyPr/>
                    <a:lstStyle/>
                    <a:p>
                      <a:r>
                        <a:rPr lang="en-GB" sz="1200" dirty="0"/>
                        <a:t>€2.25M</a:t>
                      </a:r>
                      <a:endParaRPr lang="en-IE" sz="1200" dirty="0"/>
                    </a:p>
                  </a:txBody>
                  <a:tcPr/>
                </a:tc>
                <a:tc>
                  <a:txBody>
                    <a:bodyPr/>
                    <a:lstStyle/>
                    <a:p>
                      <a:r>
                        <a:rPr lang="en-GB" sz="1200" dirty="0"/>
                        <a:t>€3.25M</a:t>
                      </a:r>
                      <a:endParaRPr lang="en-IE" sz="1200" dirty="0"/>
                    </a:p>
                  </a:txBody>
                  <a:tcPr/>
                </a:tc>
                <a:extLst>
                  <a:ext uri="{0D108BD9-81ED-4DB2-BD59-A6C34878D82A}">
                    <a16:rowId xmlns:a16="http://schemas.microsoft.com/office/drawing/2014/main" val="4252929008"/>
                  </a:ext>
                </a:extLst>
              </a:tr>
            </a:tbl>
          </a:graphicData>
        </a:graphic>
      </p:graphicFrame>
    </p:spTree>
    <p:extLst>
      <p:ext uri="{BB962C8B-B14F-4D97-AF65-F5344CB8AC3E}">
        <p14:creationId xmlns:p14="http://schemas.microsoft.com/office/powerpoint/2010/main" val="3401126212"/>
      </p:ext>
    </p:extLst>
  </p:cSld>
  <p:clrMapOvr>
    <a:masterClrMapping/>
  </p:clrMapOvr>
  <mc:AlternateContent xmlns:mc="http://schemas.openxmlformats.org/markup-compatibility/2006" xmlns:p14="http://schemas.microsoft.com/office/powerpoint/2010/main">
    <mc:Choice Requires="p14">
      <p:transition spd="slow" p14:dur="1500" advTm="81816">
        <p:fade/>
      </p:transition>
    </mc:Choice>
    <mc:Fallback xmlns="">
      <p:transition spd="slow" advTm="8181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46803-B144-BAC1-5E0D-4510198BC115}"/>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FB2C1AE2-AE32-A464-CA0A-B28966902A1C}"/>
              </a:ext>
              <a:ext uri="{C183D7F6-B498-43B3-948B-1728B52AA6E4}">
                <adec:decorative xmlns:adec="http://schemas.microsoft.com/office/drawing/2017/decorative" val="0"/>
              </a:ext>
            </a:extLst>
          </p:cNvPr>
          <p:cNvSpPr txBox="1">
            <a:spLocks/>
          </p:cNvSpPr>
          <p:nvPr/>
        </p:nvSpPr>
        <p:spPr>
          <a:xfrm>
            <a:off x="3781148" y="523819"/>
            <a:ext cx="3550238" cy="43021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400" kern="1200">
                <a:solidFill>
                  <a:srgbClr val="112B19"/>
                </a:solidFill>
                <a:latin typeface="+mj-lt"/>
                <a:ea typeface="+mj-ea"/>
                <a:cs typeface="+mj-cs"/>
              </a:defRPr>
            </a:lvl1pPr>
          </a:lstStyle>
          <a:p>
            <a:r>
              <a:rPr lang="en-GB" sz="2800" b="1" dirty="0"/>
              <a:t>Global Talent Ireland</a:t>
            </a:r>
            <a:endParaRPr lang="en-IE" sz="2800" b="1" dirty="0"/>
          </a:p>
        </p:txBody>
      </p:sp>
      <p:sp>
        <p:nvSpPr>
          <p:cNvPr id="6" name="Text Placeholder 3">
            <a:extLst>
              <a:ext uri="{FF2B5EF4-FFF2-40B4-BE49-F238E27FC236}">
                <a16:creationId xmlns:a16="http://schemas.microsoft.com/office/drawing/2014/main" id="{D2784C0A-E383-2646-55AE-AB8C0F5F9E8B}"/>
              </a:ext>
            </a:extLst>
          </p:cNvPr>
          <p:cNvSpPr>
            <a:spLocks noGrp="1"/>
          </p:cNvSpPr>
          <p:nvPr>
            <p:ph type="title" idx="4294967295"/>
          </p:nvPr>
        </p:nvSpPr>
        <p:spPr>
          <a:xfrm>
            <a:off x="363538" y="1336675"/>
            <a:ext cx="5346700" cy="4397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12B19"/>
                </a:solidFill>
                <a:effectLst/>
                <a:uLnTx/>
                <a:uFillTx/>
                <a:latin typeface="+mn-lt"/>
                <a:ea typeface="+mn-ea"/>
                <a:cs typeface="+mn-cs"/>
              </a:rPr>
              <a:t>Eligibility - Applicants </a:t>
            </a:r>
          </a:p>
        </p:txBody>
      </p:sp>
      <p:sp>
        <p:nvSpPr>
          <p:cNvPr id="7" name="Text Placeholder 4">
            <a:extLst>
              <a:ext uri="{FF2B5EF4-FFF2-40B4-BE49-F238E27FC236}">
                <a16:creationId xmlns:a16="http://schemas.microsoft.com/office/drawing/2014/main" id="{11E3F3FC-2924-D1C8-CC14-3332158C86FE}"/>
              </a:ext>
            </a:extLst>
          </p:cNvPr>
          <p:cNvSpPr>
            <a:spLocks noGrp="1"/>
          </p:cNvSpPr>
          <p:nvPr>
            <p:ph type="body" sz="quarter" idx="12"/>
          </p:nvPr>
        </p:nvSpPr>
        <p:spPr>
          <a:xfrm>
            <a:off x="560166" y="2013164"/>
            <a:ext cx="10226517" cy="4913730"/>
          </a:xfrm>
        </p:spPr>
        <p:txBody>
          <a:bodyPr vert="horz" lIns="0" tIns="0" rIns="0" bIns="0" numCol="1" rtlCol="0" anchor="t">
            <a:noAutofit/>
          </a:bodyPr>
          <a:lstStyle/>
          <a:p>
            <a:pPr marL="285750" indent="-285750">
              <a:spcAft>
                <a:spcPts val="1200"/>
              </a:spcAft>
              <a:buFont typeface="Wingdings" panose="05000000000000000000" pitchFamily="2" charset="2"/>
              <a:buChar char="Ø"/>
            </a:pPr>
            <a:r>
              <a:rPr lang="en-GB" sz="1800" dirty="0"/>
              <a:t>Applicants </a:t>
            </a:r>
            <a:r>
              <a:rPr lang="en-GB" sz="1800" b="1" dirty="0"/>
              <a:t>may</a:t>
            </a:r>
            <a:r>
              <a:rPr lang="en-GB" sz="1800" dirty="0"/>
              <a:t> have been previously employed in an Irish Research Body, but may not be currently employed or have signed a contract with an Irish Research Body at the time of both EoI and full proposal submission to this call. </a:t>
            </a:r>
          </a:p>
          <a:p>
            <a:pPr marL="285750" indent="-285750">
              <a:spcAft>
                <a:spcPts val="1200"/>
              </a:spcAft>
              <a:buFont typeface="Wingdings" panose="05000000000000000000" pitchFamily="2" charset="2"/>
              <a:buChar char="Ø"/>
            </a:pPr>
            <a:r>
              <a:rPr lang="en-GB" sz="1800" dirty="0"/>
              <a:t>For this Programme, Ireland is the </a:t>
            </a:r>
            <a:r>
              <a:rPr lang="en-GB" sz="1800" b="1" u="sng" dirty="0"/>
              <a:t>island of Ireland </a:t>
            </a:r>
            <a:r>
              <a:rPr lang="en-GB" sz="1800" dirty="0"/>
              <a:t>– Applicants currently employed in Research Bodies in Northern Ireland are not eligible to apply. Research Bodies located in Northern Ireland may not act as host institutions for this programme. </a:t>
            </a:r>
          </a:p>
          <a:p>
            <a:pPr marL="285750" indent="-285750">
              <a:spcAft>
                <a:spcPts val="1200"/>
              </a:spcAft>
              <a:buFont typeface="Wingdings" panose="05000000000000000000" pitchFamily="2" charset="2"/>
              <a:buChar char="Ø"/>
            </a:pPr>
            <a:r>
              <a:rPr lang="en-GB" sz="1800" dirty="0"/>
              <a:t>Successful Applicants may not hold another appointment once the Global Talent Ireland award commences.</a:t>
            </a:r>
          </a:p>
          <a:p>
            <a:pPr marL="285750" indent="-285750">
              <a:spcAft>
                <a:spcPts val="1200"/>
              </a:spcAft>
              <a:buFont typeface="Wingdings" panose="05000000000000000000" pitchFamily="2" charset="2"/>
              <a:buChar char="Ø"/>
            </a:pPr>
            <a:r>
              <a:rPr lang="en-US" sz="1800" dirty="0"/>
              <a:t>Applicants who currently hold another significant grant may apply (e.g. ERC grants) but must clearly describe how both awards will be managed.</a:t>
            </a:r>
          </a:p>
          <a:p>
            <a:pPr marL="285750" indent="-285750">
              <a:spcAft>
                <a:spcPts val="1200"/>
              </a:spcAft>
              <a:buFont typeface="Wingdings" panose="05000000000000000000" pitchFamily="2" charset="2"/>
              <a:buChar char="Ø"/>
            </a:pPr>
            <a:r>
              <a:rPr lang="en-GB" sz="1800" dirty="0"/>
              <a:t>Joint Appointments whereby Applicants propose to hold a contract of employment in Ireland, and another country concurrently will </a:t>
            </a:r>
            <a:r>
              <a:rPr lang="en-GB" sz="1800" b="1" dirty="0"/>
              <a:t>not</a:t>
            </a:r>
            <a:r>
              <a:rPr lang="en-GB" sz="1800" dirty="0"/>
              <a:t> be supported through this programme.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600" dirty="0"/>
          </a:p>
          <a:p>
            <a:endParaRPr lang="en-GB" sz="1800" dirty="0"/>
          </a:p>
          <a:p>
            <a:endParaRPr lang="en-US" sz="1800" dirty="0"/>
          </a:p>
        </p:txBody>
      </p:sp>
      <p:pic>
        <p:nvPicPr>
          <p:cNvPr id="13" name="Picture 12">
            <a:extLst>
              <a:ext uri="{FF2B5EF4-FFF2-40B4-BE49-F238E27FC236}">
                <a16:creationId xmlns:a16="http://schemas.microsoft.com/office/drawing/2014/main" id="{15A15886-E895-C207-E608-857032AE6E4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02" t="13183" r="4782" b="21091"/>
          <a:stretch/>
        </p:blipFill>
        <p:spPr bwMode="auto">
          <a:xfrm>
            <a:off x="8601223" y="480325"/>
            <a:ext cx="2494915" cy="473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7415062"/>
      </p:ext>
    </p:extLst>
  </p:cSld>
  <p:clrMapOvr>
    <a:masterClrMapping/>
  </p:clrMapOvr>
  <mc:AlternateContent xmlns:mc="http://schemas.openxmlformats.org/markup-compatibility/2006" xmlns:p14="http://schemas.microsoft.com/office/powerpoint/2010/main">
    <mc:Choice Requires="p14">
      <p:transition spd="slow" p14:dur="1500" advTm="50561">
        <p:fade/>
      </p:transition>
    </mc:Choice>
    <mc:Fallback xmlns="">
      <p:transition spd="slow" advTm="50561">
        <p:fade/>
      </p:transition>
    </mc:Fallback>
  </mc:AlternateContent>
</p:sld>
</file>

<file path=ppt/theme/theme1.xml><?xml version="1.0" encoding="utf-8"?>
<a:theme xmlns:a="http://schemas.openxmlformats.org/drawingml/2006/main" name="Office Theme">
  <a:themeElements>
    <a:clrScheme name="Brown Derby">
      <a:dk1>
        <a:srgbClr val="112B19"/>
      </a:dk1>
      <a:lt1>
        <a:srgbClr val="FFFFFF"/>
      </a:lt1>
      <a:dk2>
        <a:srgbClr val="112B19"/>
      </a:dk2>
      <a:lt2>
        <a:srgbClr val="DCD0FF"/>
      </a:lt2>
      <a:accent1>
        <a:srgbClr val="C37965"/>
      </a:accent1>
      <a:accent2>
        <a:srgbClr val="472616"/>
      </a:accent2>
      <a:accent3>
        <a:srgbClr val="307159"/>
      </a:accent3>
      <a:accent4>
        <a:srgbClr val="9CD696"/>
      </a:accent4>
      <a:accent5>
        <a:srgbClr val="E2740E"/>
      </a:accent5>
      <a:accent6>
        <a:srgbClr val="ECAF30"/>
      </a:accent6>
      <a:hlink>
        <a:srgbClr val="7169B2"/>
      </a:hlink>
      <a:folHlink>
        <a:srgbClr val="2A245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F26539FF36A81409623A11F14D40867" ma:contentTypeVersion="" ma:contentTypeDescription="Create a new document." ma:contentTypeScope="" ma:versionID="948c4e12677279f0193c81977818ba14">
  <xsd:schema xmlns:xsd="http://www.w3.org/2001/XMLSchema" xmlns:xs="http://www.w3.org/2001/XMLSchema" xmlns:p="http://schemas.microsoft.com/office/2006/metadata/properties" targetNamespace="http://schemas.microsoft.com/office/2006/metadata/properties" ma:root="true" ma:fieldsID="a827f388b08e221fe939b65eae7c319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64CDA9-DFA1-4AB3-B6AF-0938BE7022DB}">
  <ds:schemaRefs>
    <ds:schemaRef ds:uri="http://purl.org/dc/dcmitype/"/>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5D60E846-0BD5-4AC8-8D3D-A4F8FA11D5B2}">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EB9CB66-1BB1-4EEA-BF0E-FF215BD4C5F6}">
  <ds:schemaRefs>
    <ds:schemaRef ds:uri="http://schemas.microsoft.com/sharepoint/v3/contenttype/forms"/>
  </ds:schemaRefs>
</ds:datastoreItem>
</file>

<file path=docMetadata/LabelInfo.xml><?xml version="1.0" encoding="utf-8"?>
<clbl:labelList xmlns:clbl="http://schemas.microsoft.com/office/2020/mipLabelMetadata">
  <clbl:label id="{9e707300-8670-4563-9cbb-bb5a79bc4a22}" enabled="0" method="" siteId="{9e707300-8670-4563-9cbb-bb5a79bc4a22}" removed="1"/>
</clbl:labelList>
</file>

<file path=docProps/app.xml><?xml version="1.0" encoding="utf-8"?>
<Properties xmlns="http://schemas.openxmlformats.org/officeDocument/2006/extended-properties" xmlns:vt="http://schemas.openxmlformats.org/officeDocument/2006/docPropsVTypes">
  <Template/>
  <TotalTime>10197</TotalTime>
  <Words>4245</Words>
  <Application>Microsoft Office PowerPoint</Application>
  <PresentationFormat>Widescreen</PresentationFormat>
  <Paragraphs>447</Paragraphs>
  <Slides>40</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Aptos</vt:lpstr>
      <vt:lpstr>Aptos Display</vt:lpstr>
      <vt:lpstr>Arial</vt:lpstr>
      <vt:lpstr>Calibri</vt:lpstr>
      <vt:lpstr>System Font Regular</vt:lpstr>
      <vt:lpstr>Wingdings</vt:lpstr>
      <vt:lpstr>Office Theme</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Eligibility - Applicants </vt:lpstr>
      <vt:lpstr>Global Talent  Ireland</vt:lpstr>
      <vt:lpstr>Global Talent  Ireland</vt:lpstr>
      <vt:lpstr>Global Talent  Ireland</vt:lpstr>
      <vt:lpstr>Global Talent Ireland</vt:lpstr>
      <vt:lpstr>Global Talent Ireland</vt:lpstr>
      <vt:lpstr>Global Talent Ireland</vt:lpstr>
      <vt:lpstr>Global Talent Ireland</vt:lpstr>
      <vt:lpstr>Expression of Interest</vt:lpstr>
      <vt:lpstr>Expression of Interest</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Global Talent Ireland</vt:lpstr>
      <vt:lpstr>Quote from Minister Lawless</vt:lpstr>
      <vt:lpstr>Questions and Answers  Please enter questions in the Q&amp;A box  Be as succinct as possible  Additional questions may be submitted to: Globaltalent@researchireland.ie   Next Steps:   Review call document  Identify and contact potential Research Bodies   Be aware of any internal Research Body deadlines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Tuomey</dc:creator>
  <cp:lastModifiedBy>Niall Matthews</cp:lastModifiedBy>
  <cp:revision>5</cp:revision>
  <dcterms:created xsi:type="dcterms:W3CDTF">2024-07-30T08:52:24Z</dcterms:created>
  <dcterms:modified xsi:type="dcterms:W3CDTF">2025-08-15T09:12:36Z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0x0101009F26539FF36A81409623A11F14D40867</vt:lpwstr>
  </property>
</Properties>
</file>